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diagrams/data25.xml" ContentType="application/vnd.openxmlformats-officedocument.drawingml.diagramData+xml"/>
  <Override PartName="/ppt/diagrams/layout32.xml" ContentType="application/vnd.openxmlformats-officedocument.drawingml.diagramLayout+xml"/>
  <Override PartName="/ppt/slides/slide24.xml" ContentType="application/vnd.openxmlformats-officedocument.presentationml.slide+xml"/>
  <Override PartName="/ppt/diagrams/colors13.xml" ContentType="application/vnd.openxmlformats-officedocument.drawingml.diagramColors+xml"/>
  <Override PartName="/ppt/diagrams/layout26.xml" ContentType="application/vnd.openxmlformats-officedocument.drawingml.diagramLayout+xml"/>
  <Override PartName="/ppt/slides/slide72.xml" ContentType="application/vnd.openxmlformats-officedocument.presentationml.slide+xml"/>
  <Override PartName="/ppt/diagrams/quickStyle5.xml" ContentType="application/vnd.openxmlformats-officedocument.drawingml.diagramStyle+xml"/>
  <Override PartName="/ppt/diagrams/colors3.xml" ContentType="application/vnd.openxmlformats-officedocument.drawingml.diagramColors+xml"/>
  <Override PartName="/ppt/slides/slide66.xml" ContentType="application/vnd.openxmlformats-officedocument.presentationml.slide+xml"/>
  <Override PartName="/ppt/diagrams/layout10.xml" ContentType="application/vnd.openxmlformats-officedocument.drawingml.diagramLayout+xml"/>
  <Override PartName="/ppt/slides/slide50.xml" ContentType="application/vnd.openxmlformats-officedocument.presentationml.slide+xml"/>
  <Override PartName="/ppt/diagrams/data45.xml" ContentType="application/vnd.openxmlformats-officedocument.drawingml.diagramData+xml"/>
  <Override PartName="/ppt/slides/slide44.xml" ContentType="application/vnd.openxmlformats-officedocument.presentationml.slide+xml"/>
  <Override PartName="/ppt/diagrams/colors33.xml" ContentType="application/vnd.openxmlformats-officedocument.drawingml.diagramColors+xml"/>
  <Override PartName="/ppt/diagrams/layout46.xml" ContentType="application/vnd.openxmlformats-officedocument.drawingml.diagramLayout+xml"/>
  <Override PartName="/ppt/diagrams/data8.xml" ContentType="application/vnd.openxmlformats-officedocument.drawingml.diagramData+xml"/>
  <Override PartName="/ppt/slides/slide86.xml" ContentType="application/vnd.openxmlformats-officedocument.presentationml.slide+xml"/>
  <Override PartName="/ppt/diagrams/quickStyle19.xml" ContentType="application/vnd.openxmlformats-officedocument.drawingml.diagramStyle+xml"/>
  <Override PartName="/ppt/diagrams/data23.xml" ContentType="application/vnd.openxmlformats-officedocument.drawingml.diagramData+xml"/>
  <Override PartName="/ppt/diagrams/layout30.xml" ContentType="application/vnd.openxmlformats-officedocument.drawingml.diagramLayout+xml"/>
  <Override PartName="/ppt/slides/slide22.xml" ContentType="application/vnd.openxmlformats-officedocument.presentationml.slide+xml"/>
  <Override PartName="/ppt/diagrams/colors11.xml" ContentType="application/vnd.openxmlformats-officedocument.drawingml.diagramColors+xml"/>
  <Override PartName="/ppt/diagrams/layout24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1.xml" ContentType="application/vnd.openxmlformats-officedocument.drawingml.diagramColors+xml"/>
  <Override PartName="/ppt/slides/slide64.xml" ContentType="application/vnd.openxmlformats-officedocument.presentationml.slide+xml"/>
  <Default Extension="xml" ContentType="application/xml"/>
  <Override PartName="/ppt/slideLayouts/slideLayout11.xml" ContentType="application/vnd.openxmlformats-officedocument.presentationml.slideLayout+xml"/>
  <Override PartName="/ppt/diagrams/quickStyle39.xml" ContentType="application/vnd.openxmlformats-officedocument.drawingml.diagramStyle+xml"/>
  <Override PartName="/ppt/diagrams/data43.xml" ContentType="application/vnd.openxmlformats-officedocument.drawingml.diagramData+xml"/>
  <Override PartName="/ppt/slides/slide42.xml" ContentType="application/vnd.openxmlformats-officedocument.presentationml.slide+xml"/>
  <Override PartName="/ppt/diagrams/colors31.xml" ContentType="application/vnd.openxmlformats-officedocument.drawingml.diagramColors+xml"/>
  <Override PartName="/ppt/diagrams/layout44.xml" ContentType="application/vnd.openxmlformats-officedocument.drawingml.diagramLayout+xml"/>
  <Override PartName="/ppt/diagrams/data6.xml" ContentType="application/vnd.openxmlformats-officedocument.drawingml.diagramData+xml"/>
  <Override PartName="/ppt/diagrams/quickStyle17.xml" ContentType="application/vnd.openxmlformats-officedocument.drawingml.diagramStyle+xml"/>
  <Override PartName="/ppt/slides/slide84.xml" ContentType="application/vnd.openxmlformats-officedocument.presentationml.slide+xml"/>
  <Override PartName="/ppt/diagrams/data21.xml" ContentType="application/vnd.openxmlformats-officedocument.drawingml.diagramData+xml"/>
  <Override PartName="/ppt/slides/slide20.xml" ContentType="application/vnd.openxmlformats-officedocument.presentationml.slide+xml"/>
  <Override PartName="/ppt/diagrams/layout22.xml" ContentType="application/vnd.openxmlformats-officedocument.drawingml.diagramLayout+xml"/>
  <Override PartName="/ppt/diagrams/quickStyle1.xml" ContentType="application/vnd.openxmlformats-officedocument.drawingml.diagramStyle+xml"/>
  <Override PartName="/ppt/slides/slide62.xml" ContentType="application/vnd.openxmlformats-officedocument.presentationml.slide+xml"/>
  <Override PartName="/ppt/diagrams/quickStyle37.xml" ContentType="application/vnd.openxmlformats-officedocument.drawingml.diagramStyle+xml"/>
  <Override PartName="/ppt/diagrams/data41.xml" ContentType="application/vnd.openxmlformats-officedocument.drawingml.diagramData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slides/slide9.xml" ContentType="application/vnd.openxmlformats-officedocument.presentationml.slide+xml"/>
  <Override PartName="/ppt/diagrams/layout29.xml" ContentType="application/vnd.openxmlformats-officedocument.drawingml.diagramLayout+xml"/>
  <Default Extension="jpeg" ContentType="image/jpeg"/>
  <Override PartName="/ppt/diagrams/data4.xml" ContentType="application/vnd.openxmlformats-officedocument.drawingml.diagramData+xml"/>
  <Override PartName="/ppt/diagrams/layout42.xml" ContentType="application/vnd.openxmlformats-officedocument.drawingml.diagramLayout+xml"/>
  <Override PartName="/ppt/slides/slide82.xml" ContentType="application/vnd.openxmlformats-officedocument.presentationml.slide+xml"/>
  <Override PartName="/ppt/diagrams/quickStyle15.xml" ContentType="application/vnd.openxmlformats-officedocument.drawingml.diagramStyle+xml"/>
  <Override PartName="/ppt/diagrams/layout20.xml" ContentType="application/vnd.openxmlformats-officedocument.drawingml.diagramLayout+xml"/>
  <Override PartName="/docProps/app.xml" ContentType="application/vnd.openxmlformats-officedocument.extended-properties+xml"/>
  <Override PartName="/ppt/slides/slide60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35.xml" ContentType="application/vnd.openxmlformats-officedocument.drawingml.diagramStyle+xml"/>
  <Override PartName="/ppt/slides/slide100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diagrams/layout27.xml" ContentType="application/vnd.openxmlformats-officedocument.drawingml.diagramLayout+xml"/>
  <Override PartName="/ppt/diagrams/data2.xml" ContentType="application/vnd.openxmlformats-officedocument.drawingml.diagramData+xml"/>
  <Override PartName="/ppt/diagrams/layout40.xml" ContentType="application/vnd.openxmlformats-officedocument.drawingml.diagramLayout+xml"/>
  <Override PartName="/ppt/slides/slide80.xml" ContentType="application/vnd.openxmlformats-officedocument.presentationml.slide+xml"/>
  <Override PartName="/ppt/diagrams/quickStyle13.xml" ContentType="application/vnd.openxmlformats-officedocument.drawingml.diagramStyle+xml"/>
  <Override PartName="/ppt/slideMasters/slideMaster1.xml" ContentType="application/vnd.openxmlformats-officedocument.presentationml.slideMaster+xml"/>
  <Override PartName="/ppt/embeddings/oleObject2.bin" ContentType="application/vnd.openxmlformats-officedocument.oleObject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diagrams/layout9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diagrams/colors28.xml" ContentType="application/vnd.openxmlformats-officedocument.drawingml.diagramColors+xml"/>
  <Override PartName="/ppt/diagrams/quickStyle33.xml" ContentType="application/vnd.openxmlformats-officedocument.drawingml.diagramStyle+xml"/>
  <Override PartName="/ppt/slides/slide94.xml" ContentType="application/vnd.openxmlformats-officedocument.presentationml.slide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diagrams/layout19.xml" ContentType="application/vnd.openxmlformats-officedocument.drawingml.diagramLayout+xml"/>
  <Override PartName="/ppt/diagrams/quickStyle11.xml" ContentType="application/vnd.openxmlformats-officedocument.drawingml.diagramStyle+xml"/>
  <Override PartName="/ppt/slides/slide59.xml" ContentType="application/vnd.openxmlformats-officedocument.presentationml.slide+xml"/>
  <Override PartName="/ppt/slides/slide105.xml" ContentType="application/vnd.openxmlformats-officedocument.presentationml.slide+xml"/>
  <Override PartName="/ppt/diagrams/quickStyle47.xml" ContentType="application/vnd.openxmlformats-officedocument.drawingml.diagramStyle+xml"/>
  <Override PartName="/ppt/diagrams/data38.xml" ContentType="application/vnd.openxmlformats-officedocument.drawingml.diagramData+xml"/>
  <Override PartName="/ppt/slides/slide37.xml" ContentType="application/vnd.openxmlformats-officedocument.presentationml.slide+xml"/>
  <Override PartName="/ppt/diagrams/colors26.xml" ContentType="application/vnd.openxmlformats-officedocument.drawingml.diagramColors+xml"/>
  <Override PartName="/ppt/diagrams/layout7.xml" ContentType="application/vnd.openxmlformats-officedocument.drawingml.diagramLayout+xml"/>
  <Override PartName="/ppt/slideLayouts/slideLayout4.xml" ContentType="application/vnd.openxmlformats-officedocument.presentationml.slideLayout+xml"/>
  <Override PartName="/ppt/diagrams/layout39.xml" ContentType="application/vnd.openxmlformats-officedocument.drawingml.diagramLayout+xml"/>
  <Override PartName="/ppt/diagrams/quickStyle31.xml" ContentType="application/vnd.openxmlformats-officedocument.drawingml.diagramStyle+xml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diagrams/data16.xml" ContentType="application/vnd.openxmlformats-officedocument.drawingml.diagramData+xml"/>
  <Override PartName="/ppt/diagrams/quickStyle25.xml" ContentType="application/vnd.openxmlformats-officedocument.drawingml.diagramStyl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diagrams/layout17.xml" ContentType="application/vnd.openxmlformats-officedocument.drawingml.diagramLayout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diagrams/colors46.xml" ContentType="application/vnd.openxmlformats-officedocument.drawingml.diagramColors+xml"/>
  <Override PartName="/ppt/slides/slide99.xml" ContentType="application/vnd.openxmlformats-officedocument.presentationml.slide+xml"/>
  <Override PartName="/ppt/diagrams/quickStyle45.xml" ContentType="application/vnd.openxmlformats-officedocument.drawingml.diagramStyle+xml"/>
  <Override PartName="/ppt/diagrams/data36.xml" ContentType="application/vnd.openxmlformats-officedocument.drawingml.diagramData+xml"/>
  <Override PartName="/ppt/slideLayouts/slideLayout2.xml" ContentType="application/vnd.openxmlformats-officedocument.presentationml.slideLayout+xml"/>
  <Override PartName="/ppt/diagrams/colors24.xml" ContentType="application/vnd.openxmlformats-officedocument.drawingml.diagramColors+xml"/>
  <Override PartName="/ppt/diagrams/layout5.xml" ContentType="application/vnd.openxmlformats-officedocument.drawingml.diagramLayout+xml"/>
  <Override PartName="/ppt/slides/slide35.xml" ContentType="application/vnd.openxmlformats-officedocument.presentationml.slide+xml"/>
  <Override PartName="/ppt/diagrams/layout37.xml" ContentType="application/vnd.openxmlformats-officedocument.drawingml.diagramLayout+xml"/>
  <Override PartName="/ppt/slides/slide29.xml" ContentType="application/vnd.openxmlformats-officedocument.presentationml.slide+xml"/>
  <Override PartName="/ppt/diagrams/colors18.xml" ContentType="application/vnd.openxmlformats-officedocument.drawingml.diagramColors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diagrams/data14.xml" ContentType="application/vnd.openxmlformats-officedocument.drawingml.diagramData+xml"/>
  <Override PartName="/ppt/diagrams/quickStyle23.xml" ContentType="application/vnd.openxmlformats-officedocument.drawingml.diagramStyle+xml"/>
  <Override PartName="/ppt/diagrams/colors8.xml" ContentType="application/vnd.openxmlformats-officedocument.drawingml.diagramColors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diagrams/layout15.xml" ContentType="application/vnd.openxmlformats-officedocument.drawingml.diagramLayout+xml"/>
  <Override PartName="/ppt/diagrams/drawing1.xml" ContentType="application/vnd.ms-office.drawingml.diagramDrawing+xml"/>
  <Override PartName="/ppt/slides/slide55.xml" ContentType="application/vnd.openxmlformats-officedocument.presentationml.slide+xml"/>
  <Override PartName="/ppt/diagrams/colors44.xml" ContentType="application/vnd.openxmlformats-officedocument.drawingml.diagramColors+xml"/>
  <Override PartName="/ppt/slides/slide49.xml" ContentType="application/vnd.openxmlformats-officedocument.presentationml.slide+xml"/>
  <Override PartName="/ppt/diagrams/colors38.xml" ContentType="application/vnd.openxmlformats-officedocument.drawingml.diagramColors+xml"/>
  <Override PartName="/ppt/slides/slide97.xml" ContentType="application/vnd.openxmlformats-officedocument.presentationml.slide+xml"/>
  <Override PartName="/ppt/theme/theme3.xml" ContentType="application/vnd.openxmlformats-officedocument.theme+xml"/>
  <Override PartName="/ppt/diagrams/data34.xml" ContentType="application/vnd.openxmlformats-officedocument.drawingml.diagramData+xml"/>
  <Override PartName="/ppt/diagrams/quickStyle43.xml" ContentType="application/vnd.openxmlformats-officedocument.drawingml.diagramStyl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diagrams/layout3.xml" ContentType="application/vnd.openxmlformats-officedocument.drawingml.diagramLayout+xml"/>
  <Override PartName="/ppt/diagrams/colors22.xml" ContentType="application/vnd.openxmlformats-officedocument.drawingml.diagramColors+xml"/>
  <Override PartName="/ppt/diagrams/data28.xml" ContentType="application/vnd.openxmlformats-officedocument.drawingml.diagramData+xml"/>
  <Override PartName="/ppt/slides/slide27.xml" ContentType="application/vnd.openxmlformats-officedocument.presentationml.slide+xml"/>
  <Override PartName="/ppt/diagrams/colors16.xml" ContentType="application/vnd.openxmlformats-officedocument.drawingml.diagramColors+xml"/>
  <Override PartName="/ppt/diagrams/layout35.xml" ContentType="application/vnd.openxmlformats-officedocument.drawingml.diagramLayout+xml"/>
  <Override PartName="/ppt/slides/slide75.xml" ContentType="application/vnd.openxmlformats-officedocument.presentationml.slide+xml"/>
  <Override PartName="/ppt/diagrams/quickStyle21.xml" ContentType="application/vnd.openxmlformats-officedocument.drawingml.diagramStyle+xml"/>
  <Override PartName="/ppt/diagrams/data12.xml" ContentType="application/vnd.openxmlformats-officedocument.drawingml.diagramData+xml"/>
  <Override PartName="/ppt/diagrams/quickStyle8.xml" ContentType="application/vnd.openxmlformats-officedocument.drawingml.diagramStyle+xml"/>
  <Override PartName="/ppt/diagrams/colors6.xml" ContentType="application/vnd.openxmlformats-officedocument.drawingml.diagramColors+xml"/>
  <Override PartName="/ppt/slides/slide69.xml" ContentType="application/vnd.openxmlformats-officedocument.presentationml.slide+xml"/>
  <Override PartName="/ppt/slides/slide11.xml" ContentType="application/vnd.openxmlformats-officedocument.presentationml.slide+xml"/>
  <Override PartName="/docProps/core.xml" ContentType="application/vnd.openxmlformats-package.core-properties+xml"/>
  <Override PartName="/ppt/diagrams/layout13.xml" ContentType="application/vnd.openxmlformats-officedocument.drawingml.diagramLayout+xml"/>
  <Override PartName="/ppt/slides/slide53.xml" ContentType="application/vnd.openxmlformats-officedocument.presentationml.slide+xml"/>
  <Override PartName="/ppt/diagrams/colors42.xml" ContentType="application/vnd.openxmlformats-officedocument.drawingml.diagramColors+xml"/>
  <Override PartName="/ppt/slides/slide47.xml" ContentType="application/vnd.openxmlformats-officedocument.presentationml.slide+xml"/>
  <Override PartName="/ppt/diagrams/colors36.xml" ContentType="application/vnd.openxmlformats-officedocument.drawingml.diagramColors+xml"/>
  <Override PartName="/ppt/diagrams/quickStyle28.xml" ContentType="application/vnd.openxmlformats-officedocument.drawingml.diagramStyle+xml"/>
  <Override PartName="/ppt/theme/theme1.xml" ContentType="application/vnd.openxmlformats-officedocument.theme+xml"/>
  <Override PartName="/ppt/diagrams/data32.xml" ContentType="application/vnd.openxmlformats-officedocument.drawingml.diagramData+xml"/>
  <Override PartName="/ppt/diagrams/quickStyle41.xml" ContentType="application/vnd.openxmlformats-officedocument.drawingml.diagramStyle+xml"/>
  <Override PartName="/ppt/slides/slide31.xml" ContentType="application/vnd.openxmlformats-officedocument.presentationml.slide+xml"/>
  <Override PartName="/ppt/diagrams/colors20.xml" ContentType="application/vnd.openxmlformats-officedocument.drawingml.diagramColors+xml"/>
  <Override PartName="/ppt/diagrams/layout1.xml" ContentType="application/vnd.openxmlformats-officedocument.drawingml.diagramLayout+xml"/>
  <Override PartName="/ppt/diagrams/data26.xml" ContentType="application/vnd.openxmlformats-officedocument.drawingml.diagramData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diagrams/colors14.xml" ContentType="application/vnd.openxmlformats-officedocument.drawingml.diagramColors+xml"/>
  <Override PartName="/ppt/diagrams/layout33.xml" ContentType="application/vnd.openxmlformats-officedocument.drawingml.diagramLayout+xml"/>
  <Override PartName="/ppt/slides/slide73.xml" ContentType="application/vnd.openxmlformats-officedocument.presentationml.slide+xml"/>
  <Override PartName="/ppt/diagrams/quickStyle6.xml" ContentType="application/vnd.openxmlformats-officedocument.drawingml.diagramStyle+xml"/>
  <Override PartName="/ppt/diagrams/data10.xml" ContentType="application/vnd.openxmlformats-officedocument.drawingml.diagramData+xml"/>
  <Override PartName="/ppt/diagrams/colors4.xml" ContentType="application/vnd.openxmlformats-officedocument.drawingml.diagramColors+xml"/>
  <Override PartName="/ppt/slides/slide67.xml" ContentType="application/vnd.openxmlformats-officedocument.presentationml.slide+xml"/>
  <Override PartName="/ppt/diagrams/layout11.xml" ContentType="application/vnd.openxmlformats-officedocument.drawingml.diagramLayout+xml"/>
  <Override PartName="/ppt/slides/slide51.xml" ContentType="application/vnd.openxmlformats-officedocument.presentationml.slide+xml"/>
  <Override PartName="/ppt/diagrams/colors40.xml" ContentType="application/vnd.openxmlformats-officedocument.drawingml.diagramColors+xml"/>
  <Override PartName="/ppt/diagrams/data46.xml" ContentType="application/vnd.openxmlformats-officedocument.drawingml.diagramData+xml"/>
  <Override PartName="/ppt/slides/slide45.xml" ContentType="application/vnd.openxmlformats-officedocument.presentationml.slide+xml"/>
  <Override PartName="/ppt/diagrams/colors34.xml" ContentType="application/vnd.openxmlformats-officedocument.drawingml.diagramColors+xml"/>
  <Override PartName="/ppt/diagrams/quickStyle26.xml" ContentType="application/vnd.openxmlformats-officedocument.drawingml.diagramStyle+xml"/>
  <Override PartName="/ppt/diagrams/layout47.xml" ContentType="application/vnd.openxmlformats-officedocument.drawingml.diagramLayout+xml"/>
  <Override PartName="/ppt/diagrams/data9.xml" ContentType="application/vnd.openxmlformats-officedocument.drawingml.diagramData+xml"/>
  <Override PartName="/ppt/diagrams/data30.xml" ContentType="application/vnd.openxmlformats-officedocument.drawingml.diagramData+xml"/>
  <Override PartName="/ppt/slides/slide87.xml" ContentType="application/vnd.openxmlformats-officedocument.presentationml.slide+xml"/>
  <Override PartName="/ppt/diagrams/data24.xml" ContentType="application/vnd.openxmlformats-officedocument.drawingml.diagramData+xml"/>
  <Override PartName="/ppt/diagrams/layout31.xml" ContentType="application/vnd.openxmlformats-officedocument.drawingml.diagramLayout+xml"/>
  <Override PartName="/ppt/slides/slide23.xml" ContentType="application/vnd.openxmlformats-officedocument.presentationml.slide+xml"/>
  <Override PartName="/ppt/diagrams/colors12.xml" ContentType="application/vnd.openxmlformats-officedocument.drawingml.diagramColors+xml"/>
  <Override PartName="/ppt/diagrams/layout25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2.xml" ContentType="application/vnd.openxmlformats-officedocument.drawingml.diagramColors+xml"/>
  <Override PartName="/ppt/slides/slide65.xml" ContentType="application/vnd.openxmlformats-officedocument.presentationml.slide+xml"/>
  <Override PartName="/ppt/diagrams/data44.xml" ContentType="application/vnd.openxmlformats-officedocument.drawingml.diagramData+xml"/>
  <Override PartName="/ppt/slides/slide43.xml" ContentType="application/vnd.openxmlformats-officedocument.presentationml.slide+xml"/>
  <Override PartName="/ppt/diagrams/colors32.xml" ContentType="application/vnd.openxmlformats-officedocument.drawingml.diagramColors+xml"/>
  <Override PartName="/ppt/diagrams/layout45.xml" ContentType="application/vnd.openxmlformats-officedocument.drawingml.diagramLayout+xml"/>
  <Override PartName="/ppt/commentAuthors.xml" ContentType="application/vnd.openxmlformats-officedocument.presentationml.commentAuthors+xml"/>
  <Override PartName="/ppt/diagrams/data7.xml" ContentType="application/vnd.openxmlformats-officedocument.drawingml.diagramData+xml"/>
  <Override PartName="/ppt/slides/slide85.xml" ContentType="application/vnd.openxmlformats-officedocument.presentationml.slide+xml"/>
  <Override PartName="/ppt/diagrams/quickStyle18.xml" ContentType="application/vnd.openxmlformats-officedocument.drawingml.diagramStyle+xml"/>
  <Override PartName="/ppt/diagrams/data22.xml" ContentType="application/vnd.openxmlformats-officedocument.drawingml.diagramData+xml"/>
  <Override PartName="/ppt/slides/slide21.xml" ContentType="application/vnd.openxmlformats-officedocument.presentationml.slide+xml"/>
  <Override PartName="/ppt/diagrams/colors10.xml" ContentType="application/vnd.openxmlformats-officedocument.drawingml.diagramColors+xml"/>
  <Override PartName="/ppt/diagrams/layout23.xml" ContentType="application/vnd.openxmlformats-officedocument.drawingml.diagramLayout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slides/slide63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quickStyle38.xml" ContentType="application/vnd.openxmlformats-officedocument.drawingml.diagramStyle+xml"/>
  <Override PartName="/ppt/diagrams/data42.xml" ContentType="application/vnd.openxmlformats-officedocument.drawingml.diagramData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diagrams/colors30.xml" ContentType="application/vnd.openxmlformats-officedocument.drawingml.diagramColors+xml"/>
  <Override PartName="/ppt/diagrams/layout43.xml" ContentType="application/vnd.openxmlformats-officedocument.drawingml.diagramLayout+xml"/>
  <Override PartName="/ppt/diagrams/data5.xml" ContentType="application/vnd.openxmlformats-officedocument.drawingml.diagramData+xml"/>
  <Override PartName="/ppt/diagrams/quickStyle16.xml" ContentType="application/vnd.openxmlformats-officedocument.drawingml.diagramStyle+xml"/>
  <Override PartName="/ppt/slides/slide83.xml" ContentType="application/vnd.openxmlformats-officedocument.presentationml.slide+xml"/>
  <Override PartName="/ppt/diagrams/data20.xml" ContentType="application/vnd.openxmlformats-officedocument.drawingml.diagramData+xml"/>
  <Override PartName="/ppt/diagrams/layout21.xml" ContentType="application/vnd.openxmlformats-officedocument.drawingml.diagramLayout+xml"/>
  <Override PartName="/ppt/slides/slide61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quickStyle36.xml" ContentType="application/vnd.openxmlformats-officedocument.drawingml.diagramStyle+xml"/>
  <Override PartName="/ppt/diagrams/data40.xml" ContentType="application/vnd.openxmlformats-officedocument.drawingml.diagramData+xml"/>
  <Override PartName="/ppt/slides/slide101.xml" ContentType="application/vnd.openxmlformats-officedocument.presentationml.slide+xml"/>
  <Override PartName="/ppt/slides/slide8.xml" ContentType="application/vnd.openxmlformats-officedocument.presentationml.slide+xml"/>
  <Override PartName="/ppt/diagrams/layout28.xml" ContentType="application/vnd.openxmlformats-officedocument.drawingml.diagramLayout+xml"/>
  <Override PartName="/ppt/diagrams/layout41.xml" ContentType="application/vnd.openxmlformats-officedocument.drawingml.diagramLayout+xml"/>
  <Override PartName="/ppt/diagrams/data3.xml" ContentType="application/vnd.openxmlformats-officedocument.drawingml.diagramData+xml"/>
  <Override PartName="/ppt/slides/slide81.xml" ContentType="application/vnd.openxmlformats-officedocument.presentationml.slide+xml"/>
  <Override PartName="/ppt/diagrams/quickStyle14.xml" ContentType="application/vnd.openxmlformats-officedocument.drawingml.diagramStyle+xml"/>
  <Override PartName="/ppt/slideLayouts/slideLayout7.xml" ContentType="application/vnd.openxmlformats-officedocument.presentationml.slideLayout+xml"/>
  <Override PartName="/ppt/diagrams/colors29.xml" ContentType="application/vnd.openxmlformats-officedocument.drawingml.diagramColors+xml"/>
  <Override PartName="/ppt/diagrams/quickStyle34.xml" ContentType="application/vnd.openxmlformats-officedocument.drawingml.diagramStyle+xml"/>
  <Override PartName="/ppt/slides/slide95.xml" ContentType="application/vnd.openxmlformats-officedocument.presentationml.slide+xml"/>
  <Override PartName="/ppt/diagrams/data19.xml" ContentType="application/vnd.openxmlformats-officedocument.drawingml.diagramData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diagrams/data1.xml" ContentType="application/vnd.openxmlformats-officedocument.drawingml.diagramData+xml"/>
  <Override PartName="/ppt/diagrams/quickStyle12.xml" ContentType="application/vnd.openxmlformats-officedocument.drawingml.diagramStyle+xml"/>
  <Default Extension="vml" ContentType="application/vnd.openxmlformats-officedocument.vmlDrawing"/>
  <Override PartName="/ppt/slides/slide106.xml" ContentType="application/vnd.openxmlformats-officedocument.presentationml.slide+xml"/>
  <Override PartName="/ppt/tableStyles.xml" ContentType="application/vnd.openxmlformats-officedocument.presentationml.tableStyles+xml"/>
  <Override PartName="/ppt/diagrams/data39.xml" ContentType="application/vnd.openxmlformats-officedocument.drawingml.diagramData+xml"/>
  <Override PartName="/ppt/embeddings/oleObject1.bin" ContentType="application/vnd.openxmlformats-officedocument.oleObject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diagrams/layout8.xml" ContentType="application/vnd.openxmlformats-officedocument.drawingml.diagramLayout+xml"/>
  <Override PartName="/ppt/diagrams/colors27.xml" ContentType="application/vnd.openxmlformats-officedocument.drawingml.diagramColors+xml"/>
  <Override PartName="/ppt/diagrams/quickStyle32.xml" ContentType="application/vnd.openxmlformats-officedocument.drawingml.diagramStyle+xml"/>
  <Default Extension="bin" ContentType="application/vnd.openxmlformats-officedocument.presentationml.printerSettings"/>
  <Override PartName="/ppt/slides/slide93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diagrams/layout18.xml" ContentType="application/vnd.openxmlformats-officedocument.drawingml.diagramLayout+xml"/>
  <Override PartName="/ppt/diagrams/quickStyle10.xml" ContentType="application/vnd.openxmlformats-officedocument.drawingml.diagramStyl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diagrams/colors47.xml" ContentType="application/vnd.openxmlformats-officedocument.drawingml.diagramColors+xml"/>
  <Override PartName="/ppt/slides/slide104.xml" ContentType="application/vnd.openxmlformats-officedocument.presentationml.slide+xml"/>
  <Override PartName="/ppt/diagrams/quickStyle46.xml" ContentType="application/vnd.openxmlformats-officedocument.drawingml.diagramStyle+xml"/>
  <Override PartName="/ppt/diagrams/data37.xml" ContentType="application/vnd.openxmlformats-officedocument.drawingml.diagramData+xml"/>
  <Override PartName="/ppt/slideLayouts/slideLayout3.xml" ContentType="application/vnd.openxmlformats-officedocument.presentationml.slideLayout+xml"/>
  <Override PartName="/ppt/diagrams/colors25.xml" ContentType="application/vnd.openxmlformats-officedocument.drawingml.diagramColors+xml"/>
  <Override PartName="/ppt/diagrams/layout6.xml" ContentType="application/vnd.openxmlformats-officedocument.drawingml.diagramLayout+xml"/>
  <Override PartName="/ppt/slides/slide36.xml" ContentType="application/vnd.openxmlformats-officedocument.presentationml.slide+xml"/>
  <Override PartName="/ppt/diagrams/layout38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19.xml" ContentType="application/vnd.openxmlformats-officedocument.drawingml.diagramColors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diagrams/data15.xml" ContentType="application/vnd.openxmlformats-officedocument.drawingml.diagramData+xml"/>
  <Override PartName="/ppt/diagrams/quickStyle24.xml" ContentType="application/vnd.openxmlformats-officedocument.drawingml.diagramStyle+xml"/>
  <Override PartName="/ppt/diagrams/colors9.xml" ContentType="application/vnd.openxmlformats-officedocument.drawingml.diagramColors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diagrams/layout16.xml" ContentType="application/vnd.openxmlformats-officedocument.drawingml.diagramLayout+xml"/>
  <Override PartName="/ppt/slides/slide56.xml" ContentType="application/vnd.openxmlformats-officedocument.presentationml.slide+xml"/>
  <Override PartName="/ppt/diagrams/colors45.xml" ContentType="application/vnd.openxmlformats-officedocument.drawingml.diagramColors+xml"/>
  <Override PartName="/ppt/diagrams/colors39.xml" ContentType="application/vnd.openxmlformats-officedocument.drawingml.diagramColors+xml"/>
  <Override PartName="/ppt/slides/slide98.xml" ContentType="application/vnd.openxmlformats-officedocument.presentationml.slide+xml"/>
  <Override PartName="/ppt/diagrams/quickStyle44.xml" ContentType="application/vnd.openxmlformats-officedocument.drawingml.diagramStyle+xml"/>
  <Override PartName="/ppt/diagrams/data35.xml" ContentType="application/vnd.openxmlformats-officedocument.drawingml.diagramData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diagrams/layout4.xml" ContentType="application/vnd.openxmlformats-officedocument.drawingml.diagramLayout+xml"/>
  <Override PartName="/ppt/diagrams/colors23.xml" ContentType="application/vnd.openxmlformats-officedocument.drawingml.diagramColors+xml"/>
  <Override PartName="/ppt/diagrams/data29.xml" ContentType="application/vnd.openxmlformats-officedocument.drawingml.diagramData+xml"/>
  <Override PartName="/ppt/slides/slide28.xml" ContentType="application/vnd.openxmlformats-officedocument.presentationml.slide+xml"/>
  <Override PartName="/ppt/diagrams/colors17.xml" ContentType="application/vnd.openxmlformats-officedocument.drawingml.diagramColors+xml"/>
  <Override PartName="/ppt/diagrams/layout36.xml" ContentType="application/vnd.openxmlformats-officedocument.drawingml.diagramLayout+xml"/>
  <Override PartName="/ppt/slides/slide76.xml" ContentType="application/vnd.openxmlformats-officedocument.presentationml.slide+xml"/>
  <Override PartName="/ppt/diagrams/quickStyle22.xml" ContentType="application/vnd.openxmlformats-officedocument.drawingml.diagramStyle+xml"/>
  <Override PartName="/ppt/diagrams/data13.xml" ContentType="application/vnd.openxmlformats-officedocument.drawingml.diagramData+xml"/>
  <Override PartName="/ppt/diagrams/quickStyle9.xml" ContentType="application/vnd.openxmlformats-officedocument.drawingml.diagramStyle+xml"/>
  <Default Extension="png" ContentType="image/png"/>
  <Override PartName="/ppt/diagrams/colors7.xml" ContentType="application/vnd.openxmlformats-officedocument.drawingml.diagramColors+xml"/>
  <Override PartName="/ppt/slides/slide12.xml" ContentType="application/vnd.openxmlformats-officedocument.presentationml.slide+xml"/>
  <Override PartName="/ppt/diagrams/layout14.xml" ContentType="application/vnd.openxmlformats-officedocument.drawingml.diagramLayout+xml"/>
  <Default Extension="emf" ContentType="image/x-emf"/>
  <Override PartName="/ppt/slides/slide54.xml" ContentType="application/vnd.openxmlformats-officedocument.presentationml.slide+xml"/>
  <Override PartName="/ppt/diagrams/colors43.xml" ContentType="application/vnd.openxmlformats-officedocument.drawingml.diagramColors+xml"/>
  <Default Extension="rels" ContentType="application/vnd.openxmlformats-package.relationships+xml"/>
  <Override PartName="/ppt/slides/slide48.xml" ContentType="application/vnd.openxmlformats-officedocument.presentationml.slide+xml"/>
  <Override PartName="/ppt/diagrams/colors37.xml" ContentType="application/vnd.openxmlformats-officedocument.drawingml.diagramColors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diagrams/quickStyle29.xml" ContentType="application/vnd.openxmlformats-officedocument.drawingml.diagramStyle+xml"/>
  <Override PartName="/ppt/diagrams/data33.xml" ContentType="application/vnd.openxmlformats-officedocument.drawingml.diagramData+xml"/>
  <Override PartName="/ppt/slides/slide32.xml" ContentType="application/vnd.openxmlformats-officedocument.presentationml.slide+xml"/>
  <Override PartName="/ppt/diagrams/colors21.xml" ContentType="application/vnd.openxmlformats-officedocument.drawingml.diagramColors+xml"/>
  <Override PartName="/ppt/diagrams/layout2.xml" ContentType="application/vnd.openxmlformats-officedocument.drawingml.diagramLayout+xml"/>
  <Override PartName="/ppt/diagrams/data27.xml" ContentType="application/vnd.openxmlformats-officedocument.drawingml.diagramData+xml"/>
  <Override PartName="/ppt/diagrams/layout34.xml" ContentType="application/vnd.openxmlformats-officedocument.drawingml.diagramLayout+xml"/>
  <Override PartName="/ppt/slides/slide26.xml" ContentType="application/vnd.openxmlformats-officedocument.presentationml.slide+xml"/>
  <Override PartName="/ppt/diagrams/colors15.xml" ContentType="application/vnd.openxmlformats-officedocument.drawingml.diagramColors+xml"/>
  <Override PartName="/ppt/diagrams/quickStyle42.xml" ContentType="application/vnd.openxmlformats-officedocument.drawingml.diagramStyle+xml"/>
  <Override PartName="/ppt/slides/slide74.xml" ContentType="application/vnd.openxmlformats-officedocument.presentationml.slide+xml"/>
  <Override PartName="/ppt/diagrams/quickStyle7.xml" ContentType="application/vnd.openxmlformats-officedocument.drawingml.diagramStyle+xml"/>
  <Override PartName="/ppt/diagrams/data11.xml" ContentType="application/vnd.openxmlformats-officedocument.drawingml.diagramData+xml"/>
  <Override PartName="/ppt/diagrams/quickStyle20.xml" ContentType="application/vnd.openxmlformats-officedocument.drawingml.diagramStyle+xml"/>
  <Override PartName="/ppt/diagrams/colors5.xml" ContentType="application/vnd.openxmlformats-officedocument.drawingml.diagramColors+xml"/>
  <Override PartName="/ppt/slides/slide68.xml" ContentType="application/vnd.openxmlformats-officedocument.presentationml.slide+xml"/>
  <Override PartName="/ppt/slides/slide10.xml" ContentType="application/vnd.openxmlformats-officedocument.presentationml.slide+xml"/>
  <Override PartName="/ppt/diagrams/layout12.xml" ContentType="application/vnd.openxmlformats-officedocument.drawingml.diagramLayout+xml"/>
  <Override PartName="/ppt/slides/slide52.xml" ContentType="application/vnd.openxmlformats-officedocument.presentationml.slide+xml"/>
  <Override PartName="/ppt/diagrams/colors41.xml" ContentType="application/vnd.openxmlformats-officedocument.drawingml.diagramColors+xml"/>
  <Override PartName="/ppt/diagrams/data47.xml" ContentType="application/vnd.openxmlformats-officedocument.drawingml.diagramData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diagrams/colors35.xml" ContentType="application/vnd.openxmlformats-officedocument.drawingml.diagramColors+xml"/>
  <Override PartName="/ppt/diagrams/quickStyle27.xml" ContentType="application/vnd.openxmlformats-officedocument.drawingml.diagramStyle+xml"/>
  <Override PartName="/ppt/diagrams/quickStyle40.xml" ContentType="application/vnd.openxmlformats-officedocument.drawingml.diagramStyle+xml"/>
  <Override PartName="/ppt/diagrams/data3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108"/>
  </p:notesMasterIdLst>
  <p:handoutMasterIdLst>
    <p:handoutMasterId r:id="rId109"/>
  </p:handoutMasterIdLst>
  <p:sldIdLst>
    <p:sldId id="256" r:id="rId2"/>
    <p:sldId id="333" r:id="rId3"/>
    <p:sldId id="310" r:id="rId4"/>
    <p:sldId id="290" r:id="rId5"/>
    <p:sldId id="542" r:id="rId6"/>
    <p:sldId id="265" r:id="rId7"/>
    <p:sldId id="471" r:id="rId8"/>
    <p:sldId id="543" r:id="rId9"/>
    <p:sldId id="574" r:id="rId10"/>
    <p:sldId id="575" r:id="rId11"/>
    <p:sldId id="475" r:id="rId12"/>
    <p:sldId id="332" r:id="rId13"/>
    <p:sldId id="556" r:id="rId14"/>
    <p:sldId id="560" r:id="rId15"/>
    <p:sldId id="561" r:id="rId16"/>
    <p:sldId id="562" r:id="rId17"/>
    <p:sldId id="563" r:id="rId18"/>
    <p:sldId id="566" r:id="rId19"/>
    <p:sldId id="564" r:id="rId20"/>
    <p:sldId id="565" r:id="rId21"/>
    <p:sldId id="567" r:id="rId22"/>
    <p:sldId id="568" r:id="rId23"/>
    <p:sldId id="569" r:id="rId24"/>
    <p:sldId id="570" r:id="rId25"/>
    <p:sldId id="571" r:id="rId26"/>
    <p:sldId id="572" r:id="rId27"/>
    <p:sldId id="278" r:id="rId28"/>
    <p:sldId id="545" r:id="rId29"/>
    <p:sldId id="544" r:id="rId30"/>
    <p:sldId id="546" r:id="rId31"/>
    <p:sldId id="267" r:id="rId32"/>
    <p:sldId id="326" r:id="rId33"/>
    <p:sldId id="549" r:id="rId34"/>
    <p:sldId id="368" r:id="rId35"/>
    <p:sldId id="550" r:id="rId36"/>
    <p:sldId id="552" r:id="rId37"/>
    <p:sldId id="553" r:id="rId38"/>
    <p:sldId id="554" r:id="rId39"/>
    <p:sldId id="371" r:id="rId40"/>
    <p:sldId id="262" r:id="rId41"/>
    <p:sldId id="555" r:id="rId42"/>
    <p:sldId id="375" r:id="rId43"/>
    <p:sldId id="327" r:id="rId44"/>
    <p:sldId id="328" r:id="rId45"/>
    <p:sldId id="329" r:id="rId46"/>
    <p:sldId id="330" r:id="rId47"/>
    <p:sldId id="372" r:id="rId48"/>
    <p:sldId id="374" r:id="rId49"/>
    <p:sldId id="373" r:id="rId50"/>
    <p:sldId id="531" r:id="rId51"/>
    <p:sldId id="527" r:id="rId52"/>
    <p:sldId id="528" r:id="rId53"/>
    <p:sldId id="529" r:id="rId54"/>
    <p:sldId id="530" r:id="rId55"/>
    <p:sldId id="376" r:id="rId56"/>
    <p:sldId id="525" r:id="rId57"/>
    <p:sldId id="524" r:id="rId58"/>
    <p:sldId id="526" r:id="rId59"/>
    <p:sldId id="453" r:id="rId60"/>
    <p:sldId id="573" r:id="rId61"/>
    <p:sldId id="445" r:id="rId62"/>
    <p:sldId id="446" r:id="rId63"/>
    <p:sldId id="381" r:id="rId64"/>
    <p:sldId id="346" r:id="rId65"/>
    <p:sldId id="384" r:id="rId66"/>
    <p:sldId id="382" r:id="rId67"/>
    <p:sldId id="383" r:id="rId68"/>
    <p:sldId id="345" r:id="rId69"/>
    <p:sldId id="385" r:id="rId70"/>
    <p:sldId id="388" r:id="rId71"/>
    <p:sldId id="387" r:id="rId72"/>
    <p:sldId id="386" r:id="rId73"/>
    <p:sldId id="389" r:id="rId74"/>
    <p:sldId id="397" r:id="rId75"/>
    <p:sldId id="396" r:id="rId76"/>
    <p:sldId id="394" r:id="rId77"/>
    <p:sldId id="393" r:id="rId78"/>
    <p:sldId id="390" r:id="rId79"/>
    <p:sldId id="465" r:id="rId80"/>
    <p:sldId id="464" r:id="rId81"/>
    <p:sldId id="403" r:id="rId82"/>
    <p:sldId id="409" r:id="rId83"/>
    <p:sldId id="412" r:id="rId84"/>
    <p:sldId id="410" r:id="rId85"/>
    <p:sldId id="405" r:id="rId86"/>
    <p:sldId id="406" r:id="rId87"/>
    <p:sldId id="408" r:id="rId88"/>
    <p:sldId id="407" r:id="rId89"/>
    <p:sldId id="532" r:id="rId90"/>
    <p:sldId id="533" r:id="rId91"/>
    <p:sldId id="534" r:id="rId92"/>
    <p:sldId id="535" r:id="rId93"/>
    <p:sldId id="536" r:id="rId94"/>
    <p:sldId id="537" r:id="rId95"/>
    <p:sldId id="538" r:id="rId96"/>
    <p:sldId id="539" r:id="rId97"/>
    <p:sldId id="540" r:id="rId98"/>
    <p:sldId id="541" r:id="rId99"/>
    <p:sldId id="511" r:id="rId100"/>
    <p:sldId id="512" r:id="rId101"/>
    <p:sldId id="513" r:id="rId102"/>
    <p:sldId id="424" r:id="rId103"/>
    <p:sldId id="457" r:id="rId104"/>
    <p:sldId id="455" r:id="rId105"/>
    <p:sldId id="287" r:id="rId106"/>
    <p:sldId id="360" r:id="rId107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Carmen Gonzalez Lopez" initials="CG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66AB8"/>
    <a:srgbClr val="2DB0C8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9809" autoAdjust="0"/>
    <p:restoredTop sz="94767" autoAdjust="0"/>
  </p:normalViewPr>
  <p:slideViewPr>
    <p:cSldViewPr>
      <p:cViewPr>
        <p:scale>
          <a:sx n="90" d="100"/>
          <a:sy n="90" d="100"/>
        </p:scale>
        <p:origin x="-864" y="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3006" y="-114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notesMaster" Target="notesMasters/notesMaster1.xml"/><Relationship Id="rId10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commentAuthors" Target="commentAuthors.xml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image" Target="../media/image4.jpeg"/><Relationship Id="rId2" Type="http://schemas.openxmlformats.org/officeDocument/2006/relationships/image" Target="../media/image5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28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28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28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28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28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28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28.pn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28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28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28.png"/></Relationships>
</file>

<file path=ppt/diagrams/_rels/data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image" Target="../media/image74.jpeg"/><Relationship Id="rId2" Type="http://schemas.openxmlformats.org/officeDocument/2006/relationships/image" Target="../media/image75.pn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image" Target="../media/image11.jpeg"/><Relationship Id="rId2" Type="http://schemas.openxmlformats.org/officeDocument/2006/relationships/image" Target="../media/image1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image" Target="../media/image15.jpeg"/><Relationship Id="rId2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C2DD5-9F89-DC42-B938-BD74D789CDF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0FB269F1-AFC7-1042-8D95-751FB5FB75ED}">
      <dgm:prSet/>
      <dgm:spPr/>
      <dgm:t>
        <a:bodyPr/>
        <a:lstStyle/>
        <a:p>
          <a:pPr rtl="0"/>
          <a:r>
            <a:rPr lang="es-ES_tradnl" dirty="0" smtClean="0"/>
            <a:t>Entidad sin ánimo de lucro</a:t>
          </a:r>
          <a:endParaRPr dirty="0"/>
        </a:p>
      </dgm:t>
    </dgm:pt>
    <dgm:pt modelId="{B11418CE-B7C2-2D47-9FE6-4983BAB0EEF9}" type="parTrans" cxnId="{5F360921-1AA3-7641-BEA1-6CE4CAE145D2}">
      <dgm:prSet/>
      <dgm:spPr/>
      <dgm:t>
        <a:bodyPr/>
        <a:lstStyle/>
        <a:p>
          <a:endParaRPr lang="es-ES_tradnl"/>
        </a:p>
      </dgm:t>
    </dgm:pt>
    <dgm:pt modelId="{A264123D-C042-6249-8365-2EA3FAF91595}" type="sibTrans" cxnId="{5F360921-1AA3-7641-BEA1-6CE4CAE145D2}">
      <dgm:prSet/>
      <dgm:spPr/>
      <dgm:t>
        <a:bodyPr/>
        <a:lstStyle/>
        <a:p>
          <a:endParaRPr lang="es-ES_tradnl"/>
        </a:p>
      </dgm:t>
    </dgm:pt>
    <dgm:pt modelId="{68A986AE-27BB-004D-9B65-98263236B078}">
      <dgm:prSet/>
      <dgm:spPr/>
      <dgm:t>
        <a:bodyPr/>
        <a:lstStyle/>
        <a:p>
          <a:pPr rtl="0"/>
          <a:r>
            <a:rPr lang="es-ES_tradnl" dirty="0" smtClean="0"/>
            <a:t>Profesionales de diferentes ámbitos vinculados con la infancia y adolescencia</a:t>
          </a:r>
          <a:endParaRPr dirty="0"/>
        </a:p>
      </dgm:t>
    </dgm:pt>
    <dgm:pt modelId="{5282D508-4C58-9648-B06E-D07086D26D76}" type="parTrans" cxnId="{C702DDAC-58D6-6F47-A6E1-59B47361B59D}">
      <dgm:prSet/>
      <dgm:spPr/>
      <dgm:t>
        <a:bodyPr/>
        <a:lstStyle/>
        <a:p>
          <a:endParaRPr lang="es-ES_tradnl"/>
        </a:p>
      </dgm:t>
    </dgm:pt>
    <dgm:pt modelId="{C92B51BB-674B-D749-9D7A-1B1B3EBE0899}" type="sibTrans" cxnId="{C702DDAC-58D6-6F47-A6E1-59B47361B59D}">
      <dgm:prSet/>
      <dgm:spPr/>
      <dgm:t>
        <a:bodyPr/>
        <a:lstStyle/>
        <a:p>
          <a:endParaRPr lang="es-ES_tradnl"/>
        </a:p>
      </dgm:t>
    </dgm:pt>
    <dgm:pt modelId="{41B6E8DE-B2DF-C240-8417-049ECF724863}">
      <dgm:prSet/>
      <dgm:spPr/>
      <dgm:t>
        <a:bodyPr/>
        <a:lstStyle/>
        <a:p>
          <a:pPr rtl="0"/>
          <a:r>
            <a:rPr lang="es-ES_tradnl" dirty="0" smtClean="0"/>
            <a:t>Sensibilizados con que el abuso y maltrato infantil es la realidad más grave sufrida por la infancia y la adolescencia </a:t>
          </a:r>
          <a:endParaRPr dirty="0"/>
        </a:p>
      </dgm:t>
    </dgm:pt>
    <dgm:pt modelId="{5CCDF156-2253-0447-991B-13CF92EE8751}" type="parTrans" cxnId="{CD87FAEB-3E00-B747-968A-B212EA429CD6}">
      <dgm:prSet/>
      <dgm:spPr/>
      <dgm:t>
        <a:bodyPr/>
        <a:lstStyle/>
        <a:p>
          <a:endParaRPr lang="es-ES_tradnl"/>
        </a:p>
      </dgm:t>
    </dgm:pt>
    <dgm:pt modelId="{B169FDA1-18DC-704D-8A99-C7D612349EAB}" type="sibTrans" cxnId="{CD87FAEB-3E00-B747-968A-B212EA429CD6}">
      <dgm:prSet/>
      <dgm:spPr/>
      <dgm:t>
        <a:bodyPr/>
        <a:lstStyle/>
        <a:p>
          <a:endParaRPr lang="es-ES_tradnl"/>
        </a:p>
      </dgm:t>
    </dgm:pt>
    <dgm:pt modelId="{48324ECE-AD73-5643-958A-DE91671E3812}">
      <dgm:prSet/>
      <dgm:spPr/>
      <dgm:t>
        <a:bodyPr/>
        <a:lstStyle/>
        <a:p>
          <a:pPr rtl="0"/>
          <a:r>
            <a:rPr lang="es-ES_tradnl" dirty="0" smtClean="0"/>
            <a:t>Que constituye un problema social que necesita respuestas institucionales y ciudadanas</a:t>
          </a:r>
          <a:endParaRPr lang="es-ES_tradnl" dirty="0"/>
        </a:p>
      </dgm:t>
    </dgm:pt>
    <dgm:pt modelId="{2B242893-0BED-B740-93A8-CD15D7151201}" type="parTrans" cxnId="{485B07E2-20FC-DC45-A570-DC32727AAA5C}">
      <dgm:prSet/>
      <dgm:spPr/>
      <dgm:t>
        <a:bodyPr/>
        <a:lstStyle/>
        <a:p>
          <a:endParaRPr lang="es-ES_tradnl"/>
        </a:p>
      </dgm:t>
    </dgm:pt>
    <dgm:pt modelId="{6A995683-B1BA-7349-BAB9-926063EB1587}" type="sibTrans" cxnId="{485B07E2-20FC-DC45-A570-DC32727AAA5C}">
      <dgm:prSet/>
      <dgm:spPr/>
      <dgm:t>
        <a:bodyPr/>
        <a:lstStyle/>
        <a:p>
          <a:endParaRPr lang="es-ES_tradnl"/>
        </a:p>
      </dgm:t>
    </dgm:pt>
    <dgm:pt modelId="{8AF9089F-4438-9D4D-8263-3B719931C0C6}" type="pres">
      <dgm:prSet presAssocID="{536C2DD5-9F89-DC42-B938-BD74D789CDF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FC5F3FC5-09E9-4346-A02E-E73F49E34436}" type="pres">
      <dgm:prSet presAssocID="{0FB269F1-AFC7-1042-8D95-751FB5FB75ED}" presName="composite" presStyleCnt="0"/>
      <dgm:spPr/>
    </dgm:pt>
    <dgm:pt modelId="{52FFDBD9-030C-7649-85C5-39D14B31E436}" type="pres">
      <dgm:prSet presAssocID="{0FB269F1-AFC7-1042-8D95-751FB5FB75ED}" presName="imgShp" presStyleLbl="fgImgPlace1" presStyleIdx="0" presStyleCnt="4" custLinFactNeighborX="-3670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0EC5C2-1B5A-354B-8285-95094352A263}" type="pres">
      <dgm:prSet presAssocID="{0FB269F1-AFC7-1042-8D95-751FB5FB75ED}" presName="txShp" presStyleLbl="node1" presStyleIdx="0" presStyleCnt="4" custScaleX="11800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918A09F-AF7D-D04E-AFC2-1CD4BFB0A978}" type="pres">
      <dgm:prSet presAssocID="{A264123D-C042-6249-8365-2EA3FAF91595}" presName="spacing" presStyleCnt="0"/>
      <dgm:spPr/>
    </dgm:pt>
    <dgm:pt modelId="{B0D437C7-C7E0-6D4B-92B3-EB7EC379C7F0}" type="pres">
      <dgm:prSet presAssocID="{68A986AE-27BB-004D-9B65-98263236B078}" presName="composite" presStyleCnt="0"/>
      <dgm:spPr/>
    </dgm:pt>
    <dgm:pt modelId="{655779E5-77F0-2145-9815-0CA79FC807AB}" type="pres">
      <dgm:prSet presAssocID="{68A986AE-27BB-004D-9B65-98263236B078}" presName="imgShp" presStyleLbl="fgImgPlace1" presStyleIdx="1" presStyleCnt="4" custLinFactNeighborX="-367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52B5DD3-8393-704A-A164-2AD09EE22897}" type="pres">
      <dgm:prSet presAssocID="{68A986AE-27BB-004D-9B65-98263236B078}" presName="txShp" presStyleLbl="node1" presStyleIdx="1" presStyleCnt="4" custScaleX="11800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822A657-D787-CE4A-9275-C5C93156A8B2}" type="pres">
      <dgm:prSet presAssocID="{C92B51BB-674B-D749-9D7A-1B1B3EBE0899}" presName="spacing" presStyleCnt="0"/>
      <dgm:spPr/>
    </dgm:pt>
    <dgm:pt modelId="{C120D376-B761-B945-BC3A-8312DBD066E0}" type="pres">
      <dgm:prSet presAssocID="{41B6E8DE-B2DF-C240-8417-049ECF724863}" presName="composite" presStyleCnt="0"/>
      <dgm:spPr/>
    </dgm:pt>
    <dgm:pt modelId="{EE9E8BE7-5929-0A4C-B57A-2D5DCA350F93}" type="pres">
      <dgm:prSet presAssocID="{41B6E8DE-B2DF-C240-8417-049ECF724863}" presName="imgShp" presStyleLbl="fgImgPlace1" presStyleIdx="2" presStyleCnt="4" custLinFactNeighborX="-3670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0597302-7F2A-6E45-AE19-20F6A3E4EDA8}" type="pres">
      <dgm:prSet presAssocID="{41B6E8DE-B2DF-C240-8417-049ECF724863}" presName="txShp" presStyleLbl="node1" presStyleIdx="2" presStyleCnt="4" custScaleX="11800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9876ED0-B7E5-D447-91A3-292178B060F5}" type="pres">
      <dgm:prSet presAssocID="{B169FDA1-18DC-704D-8A99-C7D612349EAB}" presName="spacing" presStyleCnt="0"/>
      <dgm:spPr/>
    </dgm:pt>
    <dgm:pt modelId="{DBD9446E-8DB6-5746-8214-0F781D9809DC}" type="pres">
      <dgm:prSet presAssocID="{48324ECE-AD73-5643-958A-DE91671E3812}" presName="composite" presStyleCnt="0"/>
      <dgm:spPr/>
    </dgm:pt>
    <dgm:pt modelId="{010C394B-775E-C140-95FD-CDD60981F6B2}" type="pres">
      <dgm:prSet presAssocID="{48324ECE-AD73-5643-958A-DE91671E3812}" presName="imgShp" presStyleLbl="fgImgPlace1" presStyleIdx="3" presStyleCnt="4" custLinFactNeighborX="-3670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C0EAE1F-7EA4-D14E-B974-E7927CB85075}" type="pres">
      <dgm:prSet presAssocID="{48324ECE-AD73-5643-958A-DE91671E3812}" presName="txShp" presStyleLbl="node1" presStyleIdx="3" presStyleCnt="4" custScaleX="11800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2547712F-20D6-8847-A04F-89C7690F20B8}" type="presOf" srcId="{41B6E8DE-B2DF-C240-8417-049ECF724863}" destId="{30597302-7F2A-6E45-AE19-20F6A3E4EDA8}" srcOrd="0" destOrd="0" presId="urn:microsoft.com/office/officeart/2005/8/layout/vList3"/>
    <dgm:cxn modelId="{FB58F673-2861-8B48-A420-B8B780697CD3}" type="presOf" srcId="{48324ECE-AD73-5643-958A-DE91671E3812}" destId="{EC0EAE1F-7EA4-D14E-B974-E7927CB85075}" srcOrd="0" destOrd="0" presId="urn:microsoft.com/office/officeart/2005/8/layout/vList3"/>
    <dgm:cxn modelId="{CFC3BC09-911C-0F48-AA46-4DB358C642AF}" type="presOf" srcId="{68A986AE-27BB-004D-9B65-98263236B078}" destId="{752B5DD3-8393-704A-A164-2AD09EE22897}" srcOrd="0" destOrd="0" presId="urn:microsoft.com/office/officeart/2005/8/layout/vList3"/>
    <dgm:cxn modelId="{5F360921-1AA3-7641-BEA1-6CE4CAE145D2}" srcId="{536C2DD5-9F89-DC42-B938-BD74D789CDF4}" destId="{0FB269F1-AFC7-1042-8D95-751FB5FB75ED}" srcOrd="0" destOrd="0" parTransId="{B11418CE-B7C2-2D47-9FE6-4983BAB0EEF9}" sibTransId="{A264123D-C042-6249-8365-2EA3FAF91595}"/>
    <dgm:cxn modelId="{CD87FAEB-3E00-B747-968A-B212EA429CD6}" srcId="{536C2DD5-9F89-DC42-B938-BD74D789CDF4}" destId="{41B6E8DE-B2DF-C240-8417-049ECF724863}" srcOrd="2" destOrd="0" parTransId="{5CCDF156-2253-0447-991B-13CF92EE8751}" sibTransId="{B169FDA1-18DC-704D-8A99-C7D612349EAB}"/>
    <dgm:cxn modelId="{5A678465-1ACE-A944-ADDC-F258BE33F546}" type="presOf" srcId="{536C2DD5-9F89-DC42-B938-BD74D789CDF4}" destId="{8AF9089F-4438-9D4D-8263-3B719931C0C6}" srcOrd="0" destOrd="0" presId="urn:microsoft.com/office/officeart/2005/8/layout/vList3"/>
    <dgm:cxn modelId="{C702DDAC-58D6-6F47-A6E1-59B47361B59D}" srcId="{536C2DD5-9F89-DC42-B938-BD74D789CDF4}" destId="{68A986AE-27BB-004D-9B65-98263236B078}" srcOrd="1" destOrd="0" parTransId="{5282D508-4C58-9648-B06E-D07086D26D76}" sibTransId="{C92B51BB-674B-D749-9D7A-1B1B3EBE0899}"/>
    <dgm:cxn modelId="{62273DF2-1875-8242-807B-70F0AA9A37F4}" type="presOf" srcId="{0FB269F1-AFC7-1042-8D95-751FB5FB75ED}" destId="{A00EC5C2-1B5A-354B-8285-95094352A263}" srcOrd="0" destOrd="0" presId="urn:microsoft.com/office/officeart/2005/8/layout/vList3"/>
    <dgm:cxn modelId="{485B07E2-20FC-DC45-A570-DC32727AAA5C}" srcId="{536C2DD5-9F89-DC42-B938-BD74D789CDF4}" destId="{48324ECE-AD73-5643-958A-DE91671E3812}" srcOrd="3" destOrd="0" parTransId="{2B242893-0BED-B740-93A8-CD15D7151201}" sibTransId="{6A995683-B1BA-7349-BAB9-926063EB1587}"/>
    <dgm:cxn modelId="{051DF906-64E2-5248-ACDA-CA4938388316}" type="presParOf" srcId="{8AF9089F-4438-9D4D-8263-3B719931C0C6}" destId="{FC5F3FC5-09E9-4346-A02E-E73F49E34436}" srcOrd="0" destOrd="0" presId="urn:microsoft.com/office/officeart/2005/8/layout/vList3"/>
    <dgm:cxn modelId="{E8ED2E9F-4011-6D4C-ABB5-79AE85F8B69B}" type="presParOf" srcId="{FC5F3FC5-09E9-4346-A02E-E73F49E34436}" destId="{52FFDBD9-030C-7649-85C5-39D14B31E436}" srcOrd="0" destOrd="0" presId="urn:microsoft.com/office/officeart/2005/8/layout/vList3"/>
    <dgm:cxn modelId="{30D5711A-7964-264B-8A2D-BB1357DCBF3B}" type="presParOf" srcId="{FC5F3FC5-09E9-4346-A02E-E73F49E34436}" destId="{A00EC5C2-1B5A-354B-8285-95094352A263}" srcOrd="1" destOrd="0" presId="urn:microsoft.com/office/officeart/2005/8/layout/vList3"/>
    <dgm:cxn modelId="{1FB1BCE3-B41A-4C48-9992-AB6D3EDC7096}" type="presParOf" srcId="{8AF9089F-4438-9D4D-8263-3B719931C0C6}" destId="{E918A09F-AF7D-D04E-AFC2-1CD4BFB0A978}" srcOrd="1" destOrd="0" presId="urn:microsoft.com/office/officeart/2005/8/layout/vList3"/>
    <dgm:cxn modelId="{8BAFDD3C-219B-9D48-BBA2-BB50514D99CC}" type="presParOf" srcId="{8AF9089F-4438-9D4D-8263-3B719931C0C6}" destId="{B0D437C7-C7E0-6D4B-92B3-EB7EC379C7F0}" srcOrd="2" destOrd="0" presId="urn:microsoft.com/office/officeart/2005/8/layout/vList3"/>
    <dgm:cxn modelId="{1AFC7607-7556-D346-81FF-6E3E7993B789}" type="presParOf" srcId="{B0D437C7-C7E0-6D4B-92B3-EB7EC379C7F0}" destId="{655779E5-77F0-2145-9815-0CA79FC807AB}" srcOrd="0" destOrd="0" presId="urn:microsoft.com/office/officeart/2005/8/layout/vList3"/>
    <dgm:cxn modelId="{CCBDE6ED-35DD-524C-80E9-6F2BC05554B5}" type="presParOf" srcId="{B0D437C7-C7E0-6D4B-92B3-EB7EC379C7F0}" destId="{752B5DD3-8393-704A-A164-2AD09EE22897}" srcOrd="1" destOrd="0" presId="urn:microsoft.com/office/officeart/2005/8/layout/vList3"/>
    <dgm:cxn modelId="{BCF520BF-CDBC-7D47-8A05-38524E91004C}" type="presParOf" srcId="{8AF9089F-4438-9D4D-8263-3B719931C0C6}" destId="{2822A657-D787-CE4A-9275-C5C93156A8B2}" srcOrd="3" destOrd="0" presId="urn:microsoft.com/office/officeart/2005/8/layout/vList3"/>
    <dgm:cxn modelId="{10324E7F-01C7-974B-B54A-CFFC081A5198}" type="presParOf" srcId="{8AF9089F-4438-9D4D-8263-3B719931C0C6}" destId="{C120D376-B761-B945-BC3A-8312DBD066E0}" srcOrd="4" destOrd="0" presId="urn:microsoft.com/office/officeart/2005/8/layout/vList3"/>
    <dgm:cxn modelId="{DC82651C-2315-E541-B5A5-AF95E8A495FF}" type="presParOf" srcId="{C120D376-B761-B945-BC3A-8312DBD066E0}" destId="{EE9E8BE7-5929-0A4C-B57A-2D5DCA350F93}" srcOrd="0" destOrd="0" presId="urn:microsoft.com/office/officeart/2005/8/layout/vList3"/>
    <dgm:cxn modelId="{18A5D529-C663-794B-94EE-EDD6D391B339}" type="presParOf" srcId="{C120D376-B761-B945-BC3A-8312DBD066E0}" destId="{30597302-7F2A-6E45-AE19-20F6A3E4EDA8}" srcOrd="1" destOrd="0" presId="urn:microsoft.com/office/officeart/2005/8/layout/vList3"/>
    <dgm:cxn modelId="{6945B966-5885-7444-9BFE-70272C7C0FB7}" type="presParOf" srcId="{8AF9089F-4438-9D4D-8263-3B719931C0C6}" destId="{19876ED0-B7E5-D447-91A3-292178B060F5}" srcOrd="5" destOrd="0" presId="urn:microsoft.com/office/officeart/2005/8/layout/vList3"/>
    <dgm:cxn modelId="{C01F3591-61DD-404D-AF9A-88DAC0D246AF}" type="presParOf" srcId="{8AF9089F-4438-9D4D-8263-3B719931C0C6}" destId="{DBD9446E-8DB6-5746-8214-0F781D9809DC}" srcOrd="6" destOrd="0" presId="urn:microsoft.com/office/officeart/2005/8/layout/vList3"/>
    <dgm:cxn modelId="{86965502-D9F5-DF4E-A2BC-63AC080B2AB2}" type="presParOf" srcId="{DBD9446E-8DB6-5746-8214-0F781D9809DC}" destId="{010C394B-775E-C140-95FD-CDD60981F6B2}" srcOrd="0" destOrd="0" presId="urn:microsoft.com/office/officeart/2005/8/layout/vList3"/>
    <dgm:cxn modelId="{01006C30-494C-C145-BD95-44ED30406B1E}" type="presParOf" srcId="{DBD9446E-8DB6-5746-8214-0F781D9809DC}" destId="{EC0EAE1F-7EA4-D14E-B974-E7927CB85075}" srcOrd="1" destOrd="0" presId="urn:microsoft.com/office/officeart/2005/8/layout/vList3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(Internacional) 0-17 años: 10-40%</a:t>
          </a:r>
        </a:p>
        <a:p>
          <a:pPr algn="ctr"/>
          <a:r>
            <a:rPr lang="es-ES" sz="2500" b="1" dirty="0" smtClean="0"/>
            <a:t>(España) 23% mujeres y 15% hombres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8116050A-3352-3049-9589-EE87E53E493B}" type="presOf" srcId="{F11AECD4-4AEE-E047-94F2-6AE76C11465C}" destId="{BF3F52FE-D486-4348-8962-B8E06C3118CD}" srcOrd="0" destOrd="0" presId="urn:microsoft.com/office/officeart/2005/8/layout/vList4"/>
    <dgm:cxn modelId="{01E22E26-FC9F-0D4A-B038-99B6CCEADB0B}" type="presOf" srcId="{E40C07BA-FAF4-C042-B93C-81DB06C3B4DF}" destId="{2DA41431-D149-8946-92ED-FBA44BBF6367}" srcOrd="0" destOrd="0" presId="urn:microsoft.com/office/officeart/2005/8/layout/vList4"/>
    <dgm:cxn modelId="{1C1CBD29-0ABE-BA41-BB6A-496438DE7628}" type="presOf" srcId="{F11AECD4-4AEE-E047-94F2-6AE76C11465C}" destId="{98BB3076-54AE-7E4B-9D47-CA1203183ECB}" srcOrd="1" destOrd="0" presId="urn:microsoft.com/office/officeart/2005/8/layout/vList4"/>
    <dgm:cxn modelId="{B5C354E2-51E8-854B-9C2A-2FFDD4B08C3C}" type="presParOf" srcId="{2DA41431-D149-8946-92ED-FBA44BBF6367}" destId="{9F8838B4-24F6-F24A-8830-79F5FD66A407}" srcOrd="0" destOrd="0" presId="urn:microsoft.com/office/officeart/2005/8/layout/vList4"/>
    <dgm:cxn modelId="{6FEE5128-5B73-2C40-9EBB-D273042D8B82}" type="presParOf" srcId="{9F8838B4-24F6-F24A-8830-79F5FD66A407}" destId="{BF3F52FE-D486-4348-8962-B8E06C3118CD}" srcOrd="0" destOrd="0" presId="urn:microsoft.com/office/officeart/2005/8/layout/vList4"/>
    <dgm:cxn modelId="{515D980D-DF37-484D-9139-831346D5F919}" type="presParOf" srcId="{9F8838B4-24F6-F24A-8830-79F5FD66A407}" destId="{194FF71F-5151-8447-85CF-587A76ADA614}" srcOrd="1" destOrd="0" presId="urn:microsoft.com/office/officeart/2005/8/layout/vList4"/>
    <dgm:cxn modelId="{1AD7DA25-7CEE-4742-A451-BFC3959616B6}" type="presParOf" srcId="{9F8838B4-24F6-F24A-8830-79F5FD66A407}" destId="{98BB3076-54AE-7E4B-9D47-CA1203183ECB}" srcOrd="2" destOrd="0" presId="urn:microsoft.com/office/officeart/2005/8/layout/vList4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En la actualidad se producen </a:t>
          </a:r>
        </a:p>
        <a:p>
          <a:pPr algn="ctr"/>
          <a:r>
            <a:rPr lang="es-ES" sz="2500" i="1" dirty="0" smtClean="0"/>
            <a:t>más abusos que antes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29B27C07-758E-D140-A32E-89BD52952A12}" type="presOf" srcId="{E40C07BA-FAF4-C042-B93C-81DB06C3B4DF}" destId="{2DA41431-D149-8946-92ED-FBA44BBF6367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40348CCA-7A86-474C-84AA-82DBEA2A8C0B}" type="presOf" srcId="{2E1B75F5-5182-B645-B29E-56052FC56454}" destId="{4AC1168D-20A8-1D47-B378-E7C2D627375D}" srcOrd="1" destOrd="0" presId="urn:microsoft.com/office/officeart/2005/8/layout/vList4"/>
    <dgm:cxn modelId="{D9BB38D8-9B12-4741-BF9F-52B24B6E40DE}" type="presOf" srcId="{2E1B75F5-5182-B645-B29E-56052FC56454}" destId="{18048C27-BC32-EF4A-BF32-18BF22A4FDAA}" srcOrd="0" destOrd="0" presId="urn:microsoft.com/office/officeart/2005/8/layout/vList4"/>
    <dgm:cxn modelId="{1E2DA67D-48C5-B645-AB25-3E38FBF0C685}" type="presParOf" srcId="{2DA41431-D149-8946-92ED-FBA44BBF6367}" destId="{2F686DF2-FF01-D94C-8455-C8B19C78AC9A}" srcOrd="0" destOrd="0" presId="urn:microsoft.com/office/officeart/2005/8/layout/vList4"/>
    <dgm:cxn modelId="{E02292C5-C989-0342-B1E0-4C4656C91953}" type="presParOf" srcId="{2F686DF2-FF01-D94C-8455-C8B19C78AC9A}" destId="{18048C27-BC32-EF4A-BF32-18BF22A4FDAA}" srcOrd="0" destOrd="0" presId="urn:microsoft.com/office/officeart/2005/8/layout/vList4"/>
    <dgm:cxn modelId="{546F9589-4C37-474F-9679-4E88F0FBD89B}" type="presParOf" srcId="{2F686DF2-FF01-D94C-8455-C8B19C78AC9A}" destId="{F02BCFA5-DE85-0A48-B7DE-F1F751ECED9E}" srcOrd="1" destOrd="0" presId="urn:microsoft.com/office/officeart/2005/8/layout/vList4"/>
    <dgm:cxn modelId="{F22A8783-2AE8-364D-93DF-209990A14CA4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Ahora se conocen mejor, antes no se estudiaban ni se denunciaban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636C1626-1FF7-714D-94AF-19D4C18184CF}" type="presOf" srcId="{F11AECD4-4AEE-E047-94F2-6AE76C11465C}" destId="{BF3F52FE-D486-4348-8962-B8E06C3118CD}" srcOrd="0" destOrd="0" presId="urn:microsoft.com/office/officeart/2005/8/layout/vList4"/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5C34DDA7-AFE9-B644-AD73-3644202F603A}" type="presOf" srcId="{F11AECD4-4AEE-E047-94F2-6AE76C11465C}" destId="{98BB3076-54AE-7E4B-9D47-CA1203183ECB}" srcOrd="1" destOrd="0" presId="urn:microsoft.com/office/officeart/2005/8/layout/vList4"/>
    <dgm:cxn modelId="{5A2E70B2-B413-154E-9515-EBE4F1B12AD5}" type="presOf" srcId="{E40C07BA-FAF4-C042-B93C-81DB06C3B4DF}" destId="{2DA41431-D149-8946-92ED-FBA44BBF6367}" srcOrd="0" destOrd="0" presId="urn:microsoft.com/office/officeart/2005/8/layout/vList4"/>
    <dgm:cxn modelId="{4B7CC5DA-72F3-0C4B-8E4B-538A152B3133}" type="presParOf" srcId="{2DA41431-D149-8946-92ED-FBA44BBF6367}" destId="{9F8838B4-24F6-F24A-8830-79F5FD66A407}" srcOrd="0" destOrd="0" presId="urn:microsoft.com/office/officeart/2005/8/layout/vList4"/>
    <dgm:cxn modelId="{163A1E0D-6884-8C45-8D00-B8A753CCF733}" type="presParOf" srcId="{9F8838B4-24F6-F24A-8830-79F5FD66A407}" destId="{BF3F52FE-D486-4348-8962-B8E06C3118CD}" srcOrd="0" destOrd="0" presId="urn:microsoft.com/office/officeart/2005/8/layout/vList4"/>
    <dgm:cxn modelId="{121A8F56-FDDA-FE44-B2F8-F024357332BF}" type="presParOf" srcId="{9F8838B4-24F6-F24A-8830-79F5FD66A407}" destId="{194FF71F-5151-8447-85CF-587A76ADA614}" srcOrd="1" destOrd="0" presId="urn:microsoft.com/office/officeart/2005/8/layout/vList4"/>
    <dgm:cxn modelId="{1E41B3BA-BD20-364B-9651-2191B3FAD0B5}" type="presParOf" srcId="{9F8838B4-24F6-F24A-8830-79F5FD66A407}" destId="{98BB3076-54AE-7E4B-9D47-CA1203183ECB}" srcOrd="2" destOrd="0" presId="urn:microsoft.com/office/officeart/2005/8/layout/vList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Si le ocurriera a un niño de nuestro entorno, </a:t>
          </a:r>
        </a:p>
        <a:p>
          <a:pPr algn="ctr"/>
          <a:r>
            <a:rPr lang="es-ES" sz="2500" i="1" dirty="0" smtClean="0"/>
            <a:t>nos daríamos cuenta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6BBBE6A-65F5-074C-AC76-BA807AC16E3D}" type="presOf" srcId="{2E1B75F5-5182-B645-B29E-56052FC56454}" destId="{18048C27-BC32-EF4A-BF32-18BF22A4FDAA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76ECF675-A1F5-A74E-A7FE-3D2B7B9E90F8}" type="presOf" srcId="{E40C07BA-FAF4-C042-B93C-81DB06C3B4DF}" destId="{2DA41431-D149-8946-92ED-FBA44BBF6367}" srcOrd="0" destOrd="0" presId="urn:microsoft.com/office/officeart/2005/8/layout/vList4"/>
    <dgm:cxn modelId="{D3BD8CAC-116B-384C-987F-1B84653A6313}" type="presOf" srcId="{2E1B75F5-5182-B645-B29E-56052FC56454}" destId="{4AC1168D-20A8-1D47-B378-E7C2D627375D}" srcOrd="1" destOrd="0" presId="urn:microsoft.com/office/officeart/2005/8/layout/vList4"/>
    <dgm:cxn modelId="{E1F9BDCF-493A-A64E-9B6B-A6B29060BA97}" type="presParOf" srcId="{2DA41431-D149-8946-92ED-FBA44BBF6367}" destId="{2F686DF2-FF01-D94C-8455-C8B19C78AC9A}" srcOrd="0" destOrd="0" presId="urn:microsoft.com/office/officeart/2005/8/layout/vList4"/>
    <dgm:cxn modelId="{5B064276-4EAA-C442-B5F2-73B49B5108D3}" type="presParOf" srcId="{2F686DF2-FF01-D94C-8455-C8B19C78AC9A}" destId="{18048C27-BC32-EF4A-BF32-18BF22A4FDAA}" srcOrd="0" destOrd="0" presId="urn:microsoft.com/office/officeart/2005/8/layout/vList4"/>
    <dgm:cxn modelId="{B7075F9A-9A3F-3846-A272-EBBEFD642F8D}" type="presParOf" srcId="{2F686DF2-FF01-D94C-8455-C8B19C78AC9A}" destId="{F02BCFA5-DE85-0A48-B7DE-F1F751ECED9E}" srcOrd="1" destOrd="0" presId="urn:microsoft.com/office/officeart/2005/8/layout/vList4"/>
    <dgm:cxn modelId="{665FCC39-7256-8545-8D3B-2B2E0A97461B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Sólo un 2% de los casos de abuso sexual intrafamiliar se conocen al tiempo que ocurren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E00FCEBF-72A6-6D46-9A68-FC2A643E6E3B}" type="presOf" srcId="{F11AECD4-4AEE-E047-94F2-6AE76C11465C}" destId="{BF3F52FE-D486-4348-8962-B8E06C3118CD}" srcOrd="0" destOrd="0" presId="urn:microsoft.com/office/officeart/2005/8/layout/vList4"/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BD1E3CA0-E2EF-0E49-AB56-EDCD048949A4}" type="presOf" srcId="{E40C07BA-FAF4-C042-B93C-81DB06C3B4DF}" destId="{2DA41431-D149-8946-92ED-FBA44BBF6367}" srcOrd="0" destOrd="0" presId="urn:microsoft.com/office/officeart/2005/8/layout/vList4"/>
    <dgm:cxn modelId="{39C6CA17-A68B-6B4B-8AE6-37A8F9BD368B}" type="presOf" srcId="{F11AECD4-4AEE-E047-94F2-6AE76C11465C}" destId="{98BB3076-54AE-7E4B-9D47-CA1203183ECB}" srcOrd="1" destOrd="0" presId="urn:microsoft.com/office/officeart/2005/8/layout/vList4"/>
    <dgm:cxn modelId="{C87CA6FD-75E2-A04E-A825-257621358B09}" type="presParOf" srcId="{2DA41431-D149-8946-92ED-FBA44BBF6367}" destId="{9F8838B4-24F6-F24A-8830-79F5FD66A407}" srcOrd="0" destOrd="0" presId="urn:microsoft.com/office/officeart/2005/8/layout/vList4"/>
    <dgm:cxn modelId="{958A9F3B-1207-684C-A204-EB7BAF452478}" type="presParOf" srcId="{9F8838B4-24F6-F24A-8830-79F5FD66A407}" destId="{BF3F52FE-D486-4348-8962-B8E06C3118CD}" srcOrd="0" destOrd="0" presId="urn:microsoft.com/office/officeart/2005/8/layout/vList4"/>
    <dgm:cxn modelId="{83107896-DDE5-D046-9D49-4E145F24C2EC}" type="presParOf" srcId="{9F8838B4-24F6-F24A-8830-79F5FD66A407}" destId="{194FF71F-5151-8447-85CF-587A76ADA614}" srcOrd="1" destOrd="0" presId="urn:microsoft.com/office/officeart/2005/8/layout/vList4"/>
    <dgm:cxn modelId="{68C3BD2A-6A45-3A4C-B10A-F7F4F374745A}" type="presParOf" srcId="{9F8838B4-24F6-F24A-8830-79F5FD66A407}" destId="{98BB3076-54AE-7E4B-9D47-CA1203183ECB}" srcOrd="2" destOrd="0" presId="urn:microsoft.com/office/officeart/2005/8/layout/vList4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Todo maltrato deja una huella visible y es fácil detectarla, por eso sólo se les puede creer si hay evidencias observables y verificables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736C54D-C588-D343-923E-5AB4B7548FEA}" type="presOf" srcId="{2E1B75F5-5182-B645-B29E-56052FC56454}" destId="{4AC1168D-20A8-1D47-B378-E7C2D627375D}" srcOrd="1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28821B37-973D-8A40-87FD-721443187F68}" type="presOf" srcId="{2E1B75F5-5182-B645-B29E-56052FC56454}" destId="{18048C27-BC32-EF4A-BF32-18BF22A4FDAA}" srcOrd="0" destOrd="0" presId="urn:microsoft.com/office/officeart/2005/8/layout/vList4"/>
    <dgm:cxn modelId="{C6A610AA-E4D2-3D41-97F3-DBC5843D735C}" type="presOf" srcId="{E40C07BA-FAF4-C042-B93C-81DB06C3B4DF}" destId="{2DA41431-D149-8946-92ED-FBA44BBF6367}" srcOrd="0" destOrd="0" presId="urn:microsoft.com/office/officeart/2005/8/layout/vList4"/>
    <dgm:cxn modelId="{BD09F8DB-8C5B-7848-958D-8DE41B0AEFC7}" type="presParOf" srcId="{2DA41431-D149-8946-92ED-FBA44BBF6367}" destId="{2F686DF2-FF01-D94C-8455-C8B19C78AC9A}" srcOrd="0" destOrd="0" presId="urn:microsoft.com/office/officeart/2005/8/layout/vList4"/>
    <dgm:cxn modelId="{065CBF0E-62FC-7842-808A-23EA10D63110}" type="presParOf" srcId="{2F686DF2-FF01-D94C-8455-C8B19C78AC9A}" destId="{18048C27-BC32-EF4A-BF32-18BF22A4FDAA}" srcOrd="0" destOrd="0" presId="urn:microsoft.com/office/officeart/2005/8/layout/vList4"/>
    <dgm:cxn modelId="{5A5E4370-6106-EA46-BBD6-78BE55B0D091}" type="presParOf" srcId="{2F686DF2-FF01-D94C-8455-C8B19C78AC9A}" destId="{F02BCFA5-DE85-0A48-B7DE-F1F751ECED9E}" srcOrd="1" destOrd="0" presId="urn:microsoft.com/office/officeart/2005/8/layout/vList4"/>
    <dgm:cxn modelId="{F2880C06-6DDD-6C45-B221-4C3EE48B63F7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No todas las señales son visibles, no podemos dejar de lado la dimensión psicológica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87D94A4A-4B9A-E048-BEDF-8C4C3CEBE634}" type="presOf" srcId="{E40C07BA-FAF4-C042-B93C-81DB06C3B4DF}" destId="{2DA41431-D149-8946-92ED-FBA44BBF6367}" srcOrd="0" destOrd="0" presId="urn:microsoft.com/office/officeart/2005/8/layout/vList4"/>
    <dgm:cxn modelId="{E97A334A-7A8F-EC47-BE71-3AD22E38D626}" type="presOf" srcId="{F11AECD4-4AEE-E047-94F2-6AE76C11465C}" destId="{BF3F52FE-D486-4348-8962-B8E06C3118CD}" srcOrd="0" destOrd="0" presId="urn:microsoft.com/office/officeart/2005/8/layout/vList4"/>
    <dgm:cxn modelId="{82FE72E4-A722-E94B-B95A-1C6354F67BB3}" type="presOf" srcId="{F11AECD4-4AEE-E047-94F2-6AE76C11465C}" destId="{98BB3076-54AE-7E4B-9D47-CA1203183ECB}" srcOrd="1" destOrd="0" presId="urn:microsoft.com/office/officeart/2005/8/layout/vList4"/>
    <dgm:cxn modelId="{40364C0B-2DA3-CF4B-933E-D3EE483B7821}" type="presParOf" srcId="{2DA41431-D149-8946-92ED-FBA44BBF6367}" destId="{9F8838B4-24F6-F24A-8830-79F5FD66A407}" srcOrd="0" destOrd="0" presId="urn:microsoft.com/office/officeart/2005/8/layout/vList4"/>
    <dgm:cxn modelId="{CD8368A2-DA40-5F4C-877F-098C47D9A31D}" type="presParOf" srcId="{9F8838B4-24F6-F24A-8830-79F5FD66A407}" destId="{BF3F52FE-D486-4348-8962-B8E06C3118CD}" srcOrd="0" destOrd="0" presId="urn:microsoft.com/office/officeart/2005/8/layout/vList4"/>
    <dgm:cxn modelId="{5D96C174-E691-3B4F-AD01-62108F19CDBD}" type="presParOf" srcId="{9F8838B4-24F6-F24A-8830-79F5FD66A407}" destId="{194FF71F-5151-8447-85CF-587A76ADA614}" srcOrd="1" destOrd="0" presId="urn:microsoft.com/office/officeart/2005/8/layout/vList4"/>
    <dgm:cxn modelId="{45C72A95-9203-464A-A439-0AC13D065126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1"/>
      <a:stretch>
        <a:fillRect/>
      </a:stretch>
    </a:blipFill>
  </dgm:bg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Los abusos sexuales y el maltrato infantil van acompañados de violencia física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E4BD8DE-F320-B640-A3E1-F1E7928CCEC2}" type="presOf" srcId="{2E1B75F5-5182-B645-B29E-56052FC56454}" destId="{18048C27-BC32-EF4A-BF32-18BF22A4FDAA}" srcOrd="0" destOrd="0" presId="urn:microsoft.com/office/officeart/2005/8/layout/vList4"/>
    <dgm:cxn modelId="{7E88E829-4195-674C-8E4E-313A85B9EFE8}" type="presOf" srcId="{E40C07BA-FAF4-C042-B93C-81DB06C3B4DF}" destId="{2DA41431-D149-8946-92ED-FBA44BBF6367}" srcOrd="0" destOrd="0" presId="urn:microsoft.com/office/officeart/2005/8/layout/vList4"/>
    <dgm:cxn modelId="{C11FC072-BC11-8142-88AF-1FD94710D641}" type="presOf" srcId="{2E1B75F5-5182-B645-B29E-56052FC56454}" destId="{4AC1168D-20A8-1D47-B378-E7C2D627375D}" srcOrd="1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A08F806E-68DB-FA4E-B426-E7215F82E23E}" type="presParOf" srcId="{2DA41431-D149-8946-92ED-FBA44BBF6367}" destId="{2F686DF2-FF01-D94C-8455-C8B19C78AC9A}" srcOrd="0" destOrd="0" presId="urn:microsoft.com/office/officeart/2005/8/layout/vList4"/>
    <dgm:cxn modelId="{E272C67C-2EED-574E-916D-56812BE97370}" type="presParOf" srcId="{2F686DF2-FF01-D94C-8455-C8B19C78AC9A}" destId="{18048C27-BC32-EF4A-BF32-18BF22A4FDAA}" srcOrd="0" destOrd="0" presId="urn:microsoft.com/office/officeart/2005/8/layout/vList4"/>
    <dgm:cxn modelId="{027DF089-88D1-854D-BB1B-E4EC2A6FC689}" type="presParOf" srcId="{2F686DF2-FF01-D94C-8455-C8B19C78AC9A}" destId="{F02BCFA5-DE85-0A48-B7DE-F1F751ECED9E}" srcOrd="1" destOrd="0" presId="urn:microsoft.com/office/officeart/2005/8/layout/vList4"/>
    <dgm:cxn modelId="{006D2C0A-E302-E947-8CD7-F7EE10861011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Sólo en un 10% de los casos vienen asociados a violencia física; generalmente existe manipulación, engaños y amenazas que no hacen necesaria la violencia física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981100F1-7CF1-CF42-BDF9-1C960B68B8DE}" type="presOf" srcId="{E40C07BA-FAF4-C042-B93C-81DB06C3B4DF}" destId="{2DA41431-D149-8946-92ED-FBA44BBF6367}" srcOrd="0" destOrd="0" presId="urn:microsoft.com/office/officeart/2005/8/layout/vList4"/>
    <dgm:cxn modelId="{E6DA48DB-F36C-024F-8DB7-7108A2BA84A8}" type="presOf" srcId="{F11AECD4-4AEE-E047-94F2-6AE76C11465C}" destId="{BF3F52FE-D486-4348-8962-B8E06C3118CD}" srcOrd="0" destOrd="0" presId="urn:microsoft.com/office/officeart/2005/8/layout/vList4"/>
    <dgm:cxn modelId="{EAA76767-57F2-184A-A4AF-D9770A73C376}" type="presOf" srcId="{F11AECD4-4AEE-E047-94F2-6AE76C11465C}" destId="{98BB3076-54AE-7E4B-9D47-CA1203183ECB}" srcOrd="1" destOrd="0" presId="urn:microsoft.com/office/officeart/2005/8/layout/vList4"/>
    <dgm:cxn modelId="{02528762-77E5-D842-AC52-F2120B30EA28}" type="presParOf" srcId="{2DA41431-D149-8946-92ED-FBA44BBF6367}" destId="{9F8838B4-24F6-F24A-8830-79F5FD66A407}" srcOrd="0" destOrd="0" presId="urn:microsoft.com/office/officeart/2005/8/layout/vList4"/>
    <dgm:cxn modelId="{BF9C48C6-D4B5-454B-837B-C22BCA78FEE4}" type="presParOf" srcId="{9F8838B4-24F6-F24A-8830-79F5FD66A407}" destId="{BF3F52FE-D486-4348-8962-B8E06C3118CD}" srcOrd="0" destOrd="0" presId="urn:microsoft.com/office/officeart/2005/8/layout/vList4"/>
    <dgm:cxn modelId="{4C427DA9-80DE-1346-828B-B819C1DDFFFC}" type="presParOf" srcId="{9F8838B4-24F6-F24A-8830-79F5FD66A407}" destId="{194FF71F-5151-8447-85CF-587A76ADA614}" srcOrd="1" destOrd="0" presId="urn:microsoft.com/office/officeart/2005/8/layout/vList4"/>
    <dgm:cxn modelId="{63863505-42B8-E145-9868-50E39950348A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Los agresores son exclusivamente hombres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B1BB1D60-52ED-CB4C-862A-005F01547D1D}" type="presOf" srcId="{2E1B75F5-5182-B645-B29E-56052FC56454}" destId="{4AC1168D-20A8-1D47-B378-E7C2D627375D}" srcOrd="1" destOrd="0" presId="urn:microsoft.com/office/officeart/2005/8/layout/vList4"/>
    <dgm:cxn modelId="{335D4DE2-226F-D543-AB68-AA2BAFF7DAB2}" type="presOf" srcId="{2E1B75F5-5182-B645-B29E-56052FC56454}" destId="{18048C27-BC32-EF4A-BF32-18BF22A4FDAA}" srcOrd="0" destOrd="0" presId="urn:microsoft.com/office/officeart/2005/8/layout/vList4"/>
    <dgm:cxn modelId="{E70871F2-4EAD-374C-ACA6-0E370E9CA152}" type="presOf" srcId="{E40C07BA-FAF4-C042-B93C-81DB06C3B4DF}" destId="{2DA41431-D149-8946-92ED-FBA44BBF6367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51D0B9DA-9FD6-CE46-8977-4716EF054B60}" type="presParOf" srcId="{2DA41431-D149-8946-92ED-FBA44BBF6367}" destId="{2F686DF2-FF01-D94C-8455-C8B19C78AC9A}" srcOrd="0" destOrd="0" presId="urn:microsoft.com/office/officeart/2005/8/layout/vList4"/>
    <dgm:cxn modelId="{2629D57F-5AD1-0646-8E3F-D09AFF03D103}" type="presParOf" srcId="{2F686DF2-FF01-D94C-8455-C8B19C78AC9A}" destId="{18048C27-BC32-EF4A-BF32-18BF22A4FDAA}" srcOrd="0" destOrd="0" presId="urn:microsoft.com/office/officeart/2005/8/layout/vList4"/>
    <dgm:cxn modelId="{0BD7AE49-58C5-614E-8645-64C24BAE1C49}" type="presParOf" srcId="{2F686DF2-FF01-D94C-8455-C8B19C78AC9A}" destId="{F02BCFA5-DE85-0A48-B7DE-F1F751ECED9E}" srcOrd="1" destOrd="0" presId="urn:microsoft.com/office/officeart/2005/8/layout/vList4"/>
    <dgm:cxn modelId="{1DE11C00-BDFC-4241-98EE-AC01380BBC01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61F7EC-3163-9D4E-BC2C-1BC45AE878C3}" type="doc">
      <dgm:prSet loTypeId="urn:microsoft.com/office/officeart/2005/8/layout/hierarchy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722FF6D1-58D3-4E47-9422-DFCC2F8CE334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_tradnl" dirty="0" smtClean="0"/>
            <a:t> </a:t>
          </a:r>
          <a:endParaRPr lang="es-ES_tradnl" dirty="0"/>
        </a:p>
      </dgm:t>
    </dgm:pt>
    <dgm:pt modelId="{CBA83BE4-113E-144C-A245-CF0169699140}" type="parTrans" cxnId="{5D7B1FE7-5955-1140-B63C-28BA446F2CF8}">
      <dgm:prSet/>
      <dgm:spPr/>
      <dgm:t>
        <a:bodyPr/>
        <a:lstStyle/>
        <a:p>
          <a:endParaRPr lang="es-ES_tradnl"/>
        </a:p>
      </dgm:t>
    </dgm:pt>
    <dgm:pt modelId="{046C659E-1607-054E-9870-273A3D65FEB3}" type="sibTrans" cxnId="{5D7B1FE7-5955-1140-B63C-28BA446F2CF8}">
      <dgm:prSet/>
      <dgm:spPr/>
      <dgm:t>
        <a:bodyPr/>
        <a:lstStyle/>
        <a:p>
          <a:endParaRPr lang="es-ES_tradnl"/>
        </a:p>
      </dgm:t>
    </dgm:pt>
    <dgm:pt modelId="{91F4B3A3-F0FB-EE45-ACBE-4FD28A8E9FBF}">
      <dgm:prSet phldrT="[Texto]"/>
      <dgm:spPr/>
      <dgm:t>
        <a:bodyPr/>
        <a:lstStyle/>
        <a:p>
          <a:r>
            <a:rPr lang="es-ES_tradnl" dirty="0" smtClean="0"/>
            <a:t>Galicia</a:t>
          </a:r>
          <a:endParaRPr lang="es-ES_tradnl" dirty="0"/>
        </a:p>
      </dgm:t>
    </dgm:pt>
    <dgm:pt modelId="{A67F53B5-3E6A-5D4C-8F2F-F95EF08B4078}" type="parTrans" cxnId="{04725C42-8763-C542-B23F-30D8516FCA60}">
      <dgm:prSet/>
      <dgm:spPr/>
      <dgm:t>
        <a:bodyPr/>
        <a:lstStyle/>
        <a:p>
          <a:endParaRPr lang="es-ES_tradnl"/>
        </a:p>
      </dgm:t>
    </dgm:pt>
    <dgm:pt modelId="{3CA3686F-6B68-3742-B581-38B528446C5B}" type="sibTrans" cxnId="{04725C42-8763-C542-B23F-30D8516FCA60}">
      <dgm:prSet/>
      <dgm:spPr/>
      <dgm:t>
        <a:bodyPr/>
        <a:lstStyle/>
        <a:p>
          <a:endParaRPr lang="es-ES_tradnl"/>
        </a:p>
      </dgm:t>
    </dgm:pt>
    <dgm:pt modelId="{5D706037-67DA-554B-BD00-42F59E02A3D6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_tradnl" dirty="0"/>
        </a:p>
      </dgm:t>
    </dgm:pt>
    <dgm:pt modelId="{E5D4395A-8598-304A-B8DF-B49709490A53}" type="parTrans" cxnId="{36BF1B5B-3F32-3447-8DB8-6BD0BA10D213}">
      <dgm:prSet/>
      <dgm:spPr/>
      <dgm:t>
        <a:bodyPr/>
        <a:lstStyle/>
        <a:p>
          <a:endParaRPr lang="es-ES_tradnl"/>
        </a:p>
      </dgm:t>
    </dgm:pt>
    <dgm:pt modelId="{EB0B82A3-CE6F-1845-8087-7C6E85457278}" type="sibTrans" cxnId="{36BF1B5B-3F32-3447-8DB8-6BD0BA10D213}">
      <dgm:prSet/>
      <dgm:spPr/>
      <dgm:t>
        <a:bodyPr/>
        <a:lstStyle/>
        <a:p>
          <a:endParaRPr lang="es-ES_tradnl"/>
        </a:p>
      </dgm:t>
    </dgm:pt>
    <dgm:pt modelId="{1233E233-413D-1744-B91F-120C9F6AC9AF}">
      <dgm:prSet phldrT="[Texto]"/>
      <dgm:spPr/>
      <dgm:t>
        <a:bodyPr/>
        <a:lstStyle/>
        <a:p>
          <a:r>
            <a:rPr lang="es-ES" dirty="0" smtClean="0"/>
            <a:t>Ayuda y apoyo a las familias</a:t>
          </a:r>
          <a:endParaRPr lang="es-ES_tradnl" dirty="0"/>
        </a:p>
      </dgm:t>
    </dgm:pt>
    <dgm:pt modelId="{F0AD72B4-0809-8F4D-9D89-F5BACE71BDA9}" type="parTrans" cxnId="{B942A58B-097C-804D-8C17-53A77BAB5C48}">
      <dgm:prSet/>
      <dgm:spPr/>
      <dgm:t>
        <a:bodyPr/>
        <a:lstStyle/>
        <a:p>
          <a:endParaRPr lang="es-ES_tradnl"/>
        </a:p>
      </dgm:t>
    </dgm:pt>
    <dgm:pt modelId="{27038925-6B6A-064D-A9F2-5B12DDBB0D94}" type="sibTrans" cxnId="{B942A58B-097C-804D-8C17-53A77BAB5C48}">
      <dgm:prSet/>
      <dgm:spPr/>
      <dgm:t>
        <a:bodyPr/>
        <a:lstStyle/>
        <a:p>
          <a:endParaRPr lang="es-ES_tradnl"/>
        </a:p>
      </dgm:t>
    </dgm:pt>
    <dgm:pt modelId="{374061E4-3082-234D-9757-16E5FEE3A8A9}">
      <dgm:prSet phldrT="[Texto]"/>
      <dgm:spPr/>
      <dgm:t>
        <a:bodyPr/>
        <a:lstStyle/>
        <a:p>
          <a:r>
            <a:rPr lang="es-ES" dirty="0" smtClean="0"/>
            <a:t>Prevención, detección, asesoramiento, intervención</a:t>
          </a:r>
          <a:endParaRPr lang="es-ES_tradnl" dirty="0"/>
        </a:p>
      </dgm:t>
    </dgm:pt>
    <dgm:pt modelId="{1F56B2C0-2504-F344-981E-1E67063E4C45}" type="parTrans" cxnId="{AA5DBC17-319D-DC4A-9586-A117FB70FE6B}">
      <dgm:prSet/>
      <dgm:spPr/>
      <dgm:t>
        <a:bodyPr/>
        <a:lstStyle/>
        <a:p>
          <a:endParaRPr lang="es-ES_tradnl"/>
        </a:p>
      </dgm:t>
    </dgm:pt>
    <dgm:pt modelId="{E1AAFD39-E2FA-4E49-AE93-904454CA673C}" type="sibTrans" cxnId="{AA5DBC17-319D-DC4A-9586-A117FB70FE6B}">
      <dgm:prSet/>
      <dgm:spPr/>
      <dgm:t>
        <a:bodyPr/>
        <a:lstStyle/>
        <a:p>
          <a:endParaRPr lang="es-ES_tradnl"/>
        </a:p>
      </dgm:t>
    </dgm:pt>
    <dgm:pt modelId="{EA22B35A-9F2A-E844-BA6F-345D7430CC29}">
      <dgm:prSet phldrT="[Texto]"/>
      <dgm:spPr/>
      <dgm:t>
        <a:bodyPr/>
        <a:lstStyle/>
        <a:p>
          <a:r>
            <a:rPr lang="es-ES" dirty="0" smtClean="0"/>
            <a:t>FAPMI (Federación de</a:t>
          </a:r>
          <a:r>
            <a:rPr lang="es-ES" dirty="0" smtClean="0"/>
            <a:t> Asociaciones </a:t>
          </a:r>
          <a:r>
            <a:rPr lang="es-ES" dirty="0" smtClean="0"/>
            <a:t>por la Prevención del Maltrato Infantil)</a:t>
          </a:r>
          <a:endParaRPr lang="es-ES_tradnl" dirty="0"/>
        </a:p>
      </dgm:t>
    </dgm:pt>
    <dgm:pt modelId="{146F43AA-9B80-4A43-8B93-AE1FCF8EBEC6}" type="parTrans" cxnId="{41A15C3D-BF22-494A-84DC-8BE0F53BA84D}">
      <dgm:prSet/>
      <dgm:spPr/>
      <dgm:t>
        <a:bodyPr/>
        <a:lstStyle/>
        <a:p>
          <a:endParaRPr lang="es-ES_tradnl"/>
        </a:p>
      </dgm:t>
    </dgm:pt>
    <dgm:pt modelId="{B1C55683-BF3A-8549-ADF0-FA49A2DBC8C0}" type="sibTrans" cxnId="{41A15C3D-BF22-494A-84DC-8BE0F53BA84D}">
      <dgm:prSet/>
      <dgm:spPr/>
      <dgm:t>
        <a:bodyPr/>
        <a:lstStyle/>
        <a:p>
          <a:endParaRPr lang="es-ES_tradnl"/>
        </a:p>
      </dgm:t>
    </dgm:pt>
    <dgm:pt modelId="{CD73B168-D1B5-7844-952D-60C96CC23992}">
      <dgm:prSet phldrT="[Texto]"/>
      <dgm:spPr/>
      <dgm:t>
        <a:bodyPr/>
        <a:lstStyle/>
        <a:p>
          <a:r>
            <a:rPr lang="es-ES" dirty="0" smtClean="0"/>
            <a:t>Víctimas de cualquier tipo de maltrato y sus familias.</a:t>
          </a:r>
          <a:endParaRPr lang="es-ES_tradnl" dirty="0"/>
        </a:p>
      </dgm:t>
    </dgm:pt>
    <dgm:pt modelId="{9EB3A412-F53A-4948-A742-EC348183F332}" type="parTrans" cxnId="{FE43C024-6DAC-B245-9E86-F020F546E40C}">
      <dgm:prSet/>
      <dgm:spPr/>
      <dgm:t>
        <a:bodyPr/>
        <a:lstStyle/>
        <a:p>
          <a:endParaRPr lang="es-ES_tradnl"/>
        </a:p>
      </dgm:t>
    </dgm:pt>
    <dgm:pt modelId="{970331F8-51DF-A749-9740-63C458577241}" type="sibTrans" cxnId="{FE43C024-6DAC-B245-9E86-F020F546E40C}">
      <dgm:prSet/>
      <dgm:spPr/>
      <dgm:t>
        <a:bodyPr/>
        <a:lstStyle/>
        <a:p>
          <a:endParaRPr lang="es-ES_tradnl"/>
        </a:p>
      </dgm:t>
    </dgm:pt>
    <dgm:pt modelId="{91FBA1D3-7157-5E4E-AA30-0D87EE56EE0F}" type="pres">
      <dgm:prSet presAssocID="{A661F7EC-3163-9D4E-BC2C-1BC45AE878C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803D2BBB-F157-4E4D-B337-84FB1D5D590C}" type="pres">
      <dgm:prSet presAssocID="{722FF6D1-58D3-4E47-9422-DFCC2F8CE334}" presName="hierRoot1" presStyleCnt="0"/>
      <dgm:spPr/>
    </dgm:pt>
    <dgm:pt modelId="{2DADBA99-0103-574F-AA4E-75D73CCE2CCA}" type="pres">
      <dgm:prSet presAssocID="{722FF6D1-58D3-4E47-9422-DFCC2F8CE334}" presName="composite" presStyleCnt="0"/>
      <dgm:spPr/>
    </dgm:pt>
    <dgm:pt modelId="{F68BFF37-6C4F-DA4A-8C49-A2FAAF871D4C}" type="pres">
      <dgm:prSet presAssocID="{722FF6D1-58D3-4E47-9422-DFCC2F8CE334}" presName="background" presStyleLbl="node0" presStyleIdx="0" presStyleCnt="2"/>
      <dgm:spPr/>
    </dgm:pt>
    <dgm:pt modelId="{5F73BC00-B05B-564B-B036-67FECBC5AC69}" type="pres">
      <dgm:prSet presAssocID="{722FF6D1-58D3-4E47-9422-DFCC2F8CE334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761EE425-DFBB-DF4E-BBD4-6E3578028585}" type="pres">
      <dgm:prSet presAssocID="{722FF6D1-58D3-4E47-9422-DFCC2F8CE334}" presName="hierChild2" presStyleCnt="0"/>
      <dgm:spPr/>
    </dgm:pt>
    <dgm:pt modelId="{40A842FC-0473-F141-B0D3-89666014146C}" type="pres">
      <dgm:prSet presAssocID="{1F56B2C0-2504-F344-981E-1E67063E4C45}" presName="Name10" presStyleLbl="parChTrans1D2" presStyleIdx="0" presStyleCnt="2"/>
      <dgm:spPr/>
      <dgm:t>
        <a:bodyPr/>
        <a:lstStyle/>
        <a:p>
          <a:endParaRPr lang="es-ES_tradnl"/>
        </a:p>
      </dgm:t>
    </dgm:pt>
    <dgm:pt modelId="{C2C1E93F-3713-3447-9E1F-2BC77C5BF9A4}" type="pres">
      <dgm:prSet presAssocID="{374061E4-3082-234D-9757-16E5FEE3A8A9}" presName="hierRoot2" presStyleCnt="0"/>
      <dgm:spPr/>
    </dgm:pt>
    <dgm:pt modelId="{43701146-4B6C-594F-BD60-695A366B9E5C}" type="pres">
      <dgm:prSet presAssocID="{374061E4-3082-234D-9757-16E5FEE3A8A9}" presName="composite2" presStyleCnt="0"/>
      <dgm:spPr/>
    </dgm:pt>
    <dgm:pt modelId="{71AF3723-4DCC-F041-8E6D-48D2E3BE3088}" type="pres">
      <dgm:prSet presAssocID="{374061E4-3082-234D-9757-16E5FEE3A8A9}" presName="background2" presStyleLbl="node2" presStyleIdx="0" presStyleCnt="2"/>
      <dgm:spPr/>
    </dgm:pt>
    <dgm:pt modelId="{964A2973-0121-6A4A-909B-70C73079F05A}" type="pres">
      <dgm:prSet presAssocID="{374061E4-3082-234D-9757-16E5FEE3A8A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BE966795-3AB4-D449-8580-ACCF1623895B}" type="pres">
      <dgm:prSet presAssocID="{374061E4-3082-234D-9757-16E5FEE3A8A9}" presName="hierChild3" presStyleCnt="0"/>
      <dgm:spPr/>
    </dgm:pt>
    <dgm:pt modelId="{B1A225FF-9744-E246-BDE1-AB414B87C36A}" type="pres">
      <dgm:prSet presAssocID="{F0AD72B4-0809-8F4D-9D89-F5BACE71BDA9}" presName="Name17" presStyleLbl="parChTrans1D3" presStyleIdx="0" presStyleCnt="3"/>
      <dgm:spPr/>
      <dgm:t>
        <a:bodyPr/>
        <a:lstStyle/>
        <a:p>
          <a:endParaRPr lang="es-ES_tradnl"/>
        </a:p>
      </dgm:t>
    </dgm:pt>
    <dgm:pt modelId="{7B47C1A3-F25B-7048-BDDF-5BB17B50F279}" type="pres">
      <dgm:prSet presAssocID="{1233E233-413D-1744-B91F-120C9F6AC9AF}" presName="hierRoot3" presStyleCnt="0"/>
      <dgm:spPr/>
    </dgm:pt>
    <dgm:pt modelId="{C12CD44A-8B30-8B44-9CF5-F9B7B5DAB176}" type="pres">
      <dgm:prSet presAssocID="{1233E233-413D-1744-B91F-120C9F6AC9AF}" presName="composite3" presStyleCnt="0"/>
      <dgm:spPr/>
    </dgm:pt>
    <dgm:pt modelId="{43A27076-13E5-E64A-99BE-975C58C9ECC9}" type="pres">
      <dgm:prSet presAssocID="{1233E233-413D-1744-B91F-120C9F6AC9AF}" presName="background3" presStyleLbl="node3" presStyleIdx="0" presStyleCnt="3"/>
      <dgm:spPr/>
    </dgm:pt>
    <dgm:pt modelId="{70DF9386-8E19-A545-8B86-0B42DEB2D482}" type="pres">
      <dgm:prSet presAssocID="{1233E233-413D-1744-B91F-120C9F6AC9AF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F4E5ABE6-48DD-8A43-ABF5-387B41951F02}" type="pres">
      <dgm:prSet presAssocID="{1233E233-413D-1744-B91F-120C9F6AC9AF}" presName="hierChild4" presStyleCnt="0"/>
      <dgm:spPr/>
    </dgm:pt>
    <dgm:pt modelId="{B5590262-14B8-3646-A0FC-36CC402EF983}" type="pres">
      <dgm:prSet presAssocID="{5D706037-67DA-554B-BD00-42F59E02A3D6}" presName="hierRoot1" presStyleCnt="0"/>
      <dgm:spPr/>
    </dgm:pt>
    <dgm:pt modelId="{6EDE3F69-A12F-FB4F-9388-49B062DEFA66}" type="pres">
      <dgm:prSet presAssocID="{5D706037-67DA-554B-BD00-42F59E02A3D6}" presName="composite" presStyleCnt="0"/>
      <dgm:spPr/>
    </dgm:pt>
    <dgm:pt modelId="{82C49D9D-99CE-3F45-B11D-AC974E486D44}" type="pres">
      <dgm:prSet presAssocID="{5D706037-67DA-554B-BD00-42F59E02A3D6}" presName="background" presStyleLbl="node0" presStyleIdx="1" presStyleCnt="2"/>
      <dgm:spPr/>
    </dgm:pt>
    <dgm:pt modelId="{260881FF-FC45-DF40-BDA1-D86070F4370C}" type="pres">
      <dgm:prSet presAssocID="{5D706037-67DA-554B-BD00-42F59E02A3D6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8EDB775D-22D9-3A47-B94B-5D4336D6A344}" type="pres">
      <dgm:prSet presAssocID="{5D706037-67DA-554B-BD00-42F59E02A3D6}" presName="hierChild2" presStyleCnt="0"/>
      <dgm:spPr/>
    </dgm:pt>
    <dgm:pt modelId="{675CD46F-F457-DB4B-8EC0-0B22DC6F28F2}" type="pres">
      <dgm:prSet presAssocID="{A67F53B5-3E6A-5D4C-8F2F-F95EF08B4078}" presName="Name10" presStyleLbl="parChTrans1D2" presStyleIdx="1" presStyleCnt="2"/>
      <dgm:spPr/>
      <dgm:t>
        <a:bodyPr/>
        <a:lstStyle/>
        <a:p>
          <a:endParaRPr lang="es-ES_tradnl"/>
        </a:p>
      </dgm:t>
    </dgm:pt>
    <dgm:pt modelId="{558670AE-0A95-F641-B8D1-B9EEF26969E5}" type="pres">
      <dgm:prSet presAssocID="{91F4B3A3-F0FB-EE45-ACBE-4FD28A8E9FBF}" presName="hierRoot2" presStyleCnt="0"/>
      <dgm:spPr/>
    </dgm:pt>
    <dgm:pt modelId="{1EB87D0C-CB8D-1F4D-986E-763CB57151D8}" type="pres">
      <dgm:prSet presAssocID="{91F4B3A3-F0FB-EE45-ACBE-4FD28A8E9FBF}" presName="composite2" presStyleCnt="0"/>
      <dgm:spPr/>
    </dgm:pt>
    <dgm:pt modelId="{5620782B-4D44-A846-9A2C-BA100FA83A29}" type="pres">
      <dgm:prSet presAssocID="{91F4B3A3-F0FB-EE45-ACBE-4FD28A8E9FBF}" presName="background2" presStyleLbl="node2" presStyleIdx="1" presStyleCnt="2"/>
      <dgm:spPr/>
    </dgm:pt>
    <dgm:pt modelId="{F9B5D36B-3EE4-B14D-826F-0AF2966BA6C5}" type="pres">
      <dgm:prSet presAssocID="{91F4B3A3-F0FB-EE45-ACBE-4FD28A8E9FBF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34498AC1-5CD9-054A-A676-F6DE90C44370}" type="pres">
      <dgm:prSet presAssocID="{91F4B3A3-F0FB-EE45-ACBE-4FD28A8E9FBF}" presName="hierChild3" presStyleCnt="0"/>
      <dgm:spPr/>
    </dgm:pt>
    <dgm:pt modelId="{1F2C2A75-0E32-304F-B084-FE5A7B953F86}" type="pres">
      <dgm:prSet presAssocID="{9EB3A412-F53A-4948-A742-EC348183F332}" presName="Name17" presStyleLbl="parChTrans1D3" presStyleIdx="1" presStyleCnt="3"/>
      <dgm:spPr/>
      <dgm:t>
        <a:bodyPr/>
        <a:lstStyle/>
        <a:p>
          <a:endParaRPr lang="es-ES_tradnl"/>
        </a:p>
      </dgm:t>
    </dgm:pt>
    <dgm:pt modelId="{31DAA5D7-3F43-F740-A59F-30CFE974E13C}" type="pres">
      <dgm:prSet presAssocID="{CD73B168-D1B5-7844-952D-60C96CC23992}" presName="hierRoot3" presStyleCnt="0"/>
      <dgm:spPr/>
    </dgm:pt>
    <dgm:pt modelId="{A1998C94-1912-154C-9664-0C2981DD526D}" type="pres">
      <dgm:prSet presAssocID="{CD73B168-D1B5-7844-952D-60C96CC23992}" presName="composite3" presStyleCnt="0"/>
      <dgm:spPr/>
    </dgm:pt>
    <dgm:pt modelId="{AD084681-9C39-694A-8C2A-7BC4E03817B7}" type="pres">
      <dgm:prSet presAssocID="{CD73B168-D1B5-7844-952D-60C96CC23992}" presName="background3" presStyleLbl="node3" presStyleIdx="1" presStyleCnt="3"/>
      <dgm:spPr/>
    </dgm:pt>
    <dgm:pt modelId="{22015216-E64E-F746-87E4-E0378F3F7E63}" type="pres">
      <dgm:prSet presAssocID="{CD73B168-D1B5-7844-952D-60C96CC23992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C2C6AA16-7D7F-8D40-A601-E55FD3EF84CA}" type="pres">
      <dgm:prSet presAssocID="{CD73B168-D1B5-7844-952D-60C96CC23992}" presName="hierChild4" presStyleCnt="0"/>
      <dgm:spPr/>
    </dgm:pt>
    <dgm:pt modelId="{1C3539B2-8FF5-BE4A-992A-B7128EE8855D}" type="pres">
      <dgm:prSet presAssocID="{146F43AA-9B80-4A43-8B93-AE1FCF8EBEC6}" presName="Name17" presStyleLbl="parChTrans1D3" presStyleIdx="2" presStyleCnt="3"/>
      <dgm:spPr/>
      <dgm:t>
        <a:bodyPr/>
        <a:lstStyle/>
        <a:p>
          <a:endParaRPr lang="es-ES_tradnl"/>
        </a:p>
      </dgm:t>
    </dgm:pt>
    <dgm:pt modelId="{080CBD03-225F-884F-B8EE-0EF0419E302D}" type="pres">
      <dgm:prSet presAssocID="{EA22B35A-9F2A-E844-BA6F-345D7430CC29}" presName="hierRoot3" presStyleCnt="0"/>
      <dgm:spPr/>
    </dgm:pt>
    <dgm:pt modelId="{DABAF324-73B0-464C-B6A0-D263F341DB20}" type="pres">
      <dgm:prSet presAssocID="{EA22B35A-9F2A-E844-BA6F-345D7430CC29}" presName="composite3" presStyleCnt="0"/>
      <dgm:spPr/>
    </dgm:pt>
    <dgm:pt modelId="{11E4466B-C0C4-5241-A176-D53AF9F2186B}" type="pres">
      <dgm:prSet presAssocID="{EA22B35A-9F2A-E844-BA6F-345D7430CC29}" presName="background3" presStyleLbl="node3" presStyleIdx="2" presStyleCnt="3"/>
      <dgm:spPr/>
    </dgm:pt>
    <dgm:pt modelId="{AB143585-0DD6-4F44-90A4-68194DADC7F1}" type="pres">
      <dgm:prSet presAssocID="{EA22B35A-9F2A-E844-BA6F-345D7430CC29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E253BECE-4949-D34F-A7F7-12864F8962EB}" type="pres">
      <dgm:prSet presAssocID="{EA22B35A-9F2A-E844-BA6F-345D7430CC29}" presName="hierChild4" presStyleCnt="0"/>
      <dgm:spPr/>
    </dgm:pt>
  </dgm:ptLst>
  <dgm:cxnLst>
    <dgm:cxn modelId="{742D2AE4-F30F-BA43-93CC-70A3C51CB3D1}" type="presOf" srcId="{5D706037-67DA-554B-BD00-42F59E02A3D6}" destId="{260881FF-FC45-DF40-BDA1-D86070F4370C}" srcOrd="0" destOrd="0" presId="urn:microsoft.com/office/officeart/2005/8/layout/hierarchy1"/>
    <dgm:cxn modelId="{BE976975-1C90-9246-A086-CD3EA1F0BB4A}" type="presOf" srcId="{722FF6D1-58D3-4E47-9422-DFCC2F8CE334}" destId="{5F73BC00-B05B-564B-B036-67FECBC5AC69}" srcOrd="0" destOrd="0" presId="urn:microsoft.com/office/officeart/2005/8/layout/hierarchy1"/>
    <dgm:cxn modelId="{E84965C9-5F8E-BB48-8E5D-C239F57131CC}" type="presOf" srcId="{F0AD72B4-0809-8F4D-9D89-F5BACE71BDA9}" destId="{B1A225FF-9744-E246-BDE1-AB414B87C36A}" srcOrd="0" destOrd="0" presId="urn:microsoft.com/office/officeart/2005/8/layout/hierarchy1"/>
    <dgm:cxn modelId="{82082D28-D7AA-6A4C-96D9-75CBBA0E6062}" type="presOf" srcId="{CD73B168-D1B5-7844-952D-60C96CC23992}" destId="{22015216-E64E-F746-87E4-E0378F3F7E63}" srcOrd="0" destOrd="0" presId="urn:microsoft.com/office/officeart/2005/8/layout/hierarchy1"/>
    <dgm:cxn modelId="{41A15C3D-BF22-494A-84DC-8BE0F53BA84D}" srcId="{91F4B3A3-F0FB-EE45-ACBE-4FD28A8E9FBF}" destId="{EA22B35A-9F2A-E844-BA6F-345D7430CC29}" srcOrd="1" destOrd="0" parTransId="{146F43AA-9B80-4A43-8B93-AE1FCF8EBEC6}" sibTransId="{B1C55683-BF3A-8549-ADF0-FA49A2DBC8C0}"/>
    <dgm:cxn modelId="{8A2C8CA0-9490-074D-9D0B-B2D5EDD023A3}" type="presOf" srcId="{374061E4-3082-234D-9757-16E5FEE3A8A9}" destId="{964A2973-0121-6A4A-909B-70C73079F05A}" srcOrd="0" destOrd="0" presId="urn:microsoft.com/office/officeart/2005/8/layout/hierarchy1"/>
    <dgm:cxn modelId="{F60C2BD0-5A71-2A4F-BF42-6CAD949DB25D}" type="presOf" srcId="{1F56B2C0-2504-F344-981E-1E67063E4C45}" destId="{40A842FC-0473-F141-B0D3-89666014146C}" srcOrd="0" destOrd="0" presId="urn:microsoft.com/office/officeart/2005/8/layout/hierarchy1"/>
    <dgm:cxn modelId="{E564A353-6C1F-824A-BB10-C201D2C5D6F2}" type="presOf" srcId="{EA22B35A-9F2A-E844-BA6F-345D7430CC29}" destId="{AB143585-0DD6-4F44-90A4-68194DADC7F1}" srcOrd="0" destOrd="0" presId="urn:microsoft.com/office/officeart/2005/8/layout/hierarchy1"/>
    <dgm:cxn modelId="{AA5DBC17-319D-DC4A-9586-A117FB70FE6B}" srcId="{722FF6D1-58D3-4E47-9422-DFCC2F8CE334}" destId="{374061E4-3082-234D-9757-16E5FEE3A8A9}" srcOrd="0" destOrd="0" parTransId="{1F56B2C0-2504-F344-981E-1E67063E4C45}" sibTransId="{E1AAFD39-E2FA-4E49-AE93-904454CA673C}"/>
    <dgm:cxn modelId="{B942A58B-097C-804D-8C17-53A77BAB5C48}" srcId="{374061E4-3082-234D-9757-16E5FEE3A8A9}" destId="{1233E233-413D-1744-B91F-120C9F6AC9AF}" srcOrd="0" destOrd="0" parTransId="{F0AD72B4-0809-8F4D-9D89-F5BACE71BDA9}" sibTransId="{27038925-6B6A-064D-A9F2-5B12DDBB0D94}"/>
    <dgm:cxn modelId="{133C1974-7EDB-174D-B49C-F2ADFB2A2AF2}" type="presOf" srcId="{A67F53B5-3E6A-5D4C-8F2F-F95EF08B4078}" destId="{675CD46F-F457-DB4B-8EC0-0B22DC6F28F2}" srcOrd="0" destOrd="0" presId="urn:microsoft.com/office/officeart/2005/8/layout/hierarchy1"/>
    <dgm:cxn modelId="{5D7B1FE7-5955-1140-B63C-28BA446F2CF8}" srcId="{A661F7EC-3163-9D4E-BC2C-1BC45AE878C3}" destId="{722FF6D1-58D3-4E47-9422-DFCC2F8CE334}" srcOrd="0" destOrd="0" parTransId="{CBA83BE4-113E-144C-A245-CF0169699140}" sibTransId="{046C659E-1607-054E-9870-273A3D65FEB3}"/>
    <dgm:cxn modelId="{6FFC7049-8095-F94D-9FB0-C2364000A355}" type="presOf" srcId="{91F4B3A3-F0FB-EE45-ACBE-4FD28A8E9FBF}" destId="{F9B5D36B-3EE4-B14D-826F-0AF2966BA6C5}" srcOrd="0" destOrd="0" presId="urn:microsoft.com/office/officeart/2005/8/layout/hierarchy1"/>
    <dgm:cxn modelId="{04725C42-8763-C542-B23F-30D8516FCA60}" srcId="{5D706037-67DA-554B-BD00-42F59E02A3D6}" destId="{91F4B3A3-F0FB-EE45-ACBE-4FD28A8E9FBF}" srcOrd="0" destOrd="0" parTransId="{A67F53B5-3E6A-5D4C-8F2F-F95EF08B4078}" sibTransId="{3CA3686F-6B68-3742-B581-38B528446C5B}"/>
    <dgm:cxn modelId="{0C39C8BF-BB2B-1047-937D-F42B06B3D994}" type="presOf" srcId="{146F43AA-9B80-4A43-8B93-AE1FCF8EBEC6}" destId="{1C3539B2-8FF5-BE4A-992A-B7128EE8855D}" srcOrd="0" destOrd="0" presId="urn:microsoft.com/office/officeart/2005/8/layout/hierarchy1"/>
    <dgm:cxn modelId="{FE43C024-6DAC-B245-9E86-F020F546E40C}" srcId="{91F4B3A3-F0FB-EE45-ACBE-4FD28A8E9FBF}" destId="{CD73B168-D1B5-7844-952D-60C96CC23992}" srcOrd="0" destOrd="0" parTransId="{9EB3A412-F53A-4948-A742-EC348183F332}" sibTransId="{970331F8-51DF-A749-9740-63C458577241}"/>
    <dgm:cxn modelId="{36BF1B5B-3F32-3447-8DB8-6BD0BA10D213}" srcId="{A661F7EC-3163-9D4E-BC2C-1BC45AE878C3}" destId="{5D706037-67DA-554B-BD00-42F59E02A3D6}" srcOrd="1" destOrd="0" parTransId="{E5D4395A-8598-304A-B8DF-B49709490A53}" sibTransId="{EB0B82A3-CE6F-1845-8087-7C6E85457278}"/>
    <dgm:cxn modelId="{42DA83C9-3A34-374D-BFD9-F9B00A7702C1}" type="presOf" srcId="{A661F7EC-3163-9D4E-BC2C-1BC45AE878C3}" destId="{91FBA1D3-7157-5E4E-AA30-0D87EE56EE0F}" srcOrd="0" destOrd="0" presId="urn:microsoft.com/office/officeart/2005/8/layout/hierarchy1"/>
    <dgm:cxn modelId="{798F19BD-D1B0-4849-8BF5-EF7F95DABF62}" type="presOf" srcId="{9EB3A412-F53A-4948-A742-EC348183F332}" destId="{1F2C2A75-0E32-304F-B084-FE5A7B953F86}" srcOrd="0" destOrd="0" presId="urn:microsoft.com/office/officeart/2005/8/layout/hierarchy1"/>
    <dgm:cxn modelId="{33CA18F2-6BE0-4B4A-B12C-70C8B3EF2C13}" type="presOf" srcId="{1233E233-413D-1744-B91F-120C9F6AC9AF}" destId="{70DF9386-8E19-A545-8B86-0B42DEB2D482}" srcOrd="0" destOrd="0" presId="urn:microsoft.com/office/officeart/2005/8/layout/hierarchy1"/>
    <dgm:cxn modelId="{B9BAB240-7251-A74C-BC24-CF78597D669B}" type="presParOf" srcId="{91FBA1D3-7157-5E4E-AA30-0D87EE56EE0F}" destId="{803D2BBB-F157-4E4D-B337-84FB1D5D590C}" srcOrd="0" destOrd="0" presId="urn:microsoft.com/office/officeart/2005/8/layout/hierarchy1"/>
    <dgm:cxn modelId="{70A44749-3820-B64E-985E-1F7FF7B78D18}" type="presParOf" srcId="{803D2BBB-F157-4E4D-B337-84FB1D5D590C}" destId="{2DADBA99-0103-574F-AA4E-75D73CCE2CCA}" srcOrd="0" destOrd="0" presId="urn:microsoft.com/office/officeart/2005/8/layout/hierarchy1"/>
    <dgm:cxn modelId="{6EEEF763-D6AA-8544-9D9F-82F9F60A8045}" type="presParOf" srcId="{2DADBA99-0103-574F-AA4E-75D73CCE2CCA}" destId="{F68BFF37-6C4F-DA4A-8C49-A2FAAF871D4C}" srcOrd="0" destOrd="0" presId="urn:microsoft.com/office/officeart/2005/8/layout/hierarchy1"/>
    <dgm:cxn modelId="{019A26C7-5977-1D4C-8690-BAC71F9E2AD3}" type="presParOf" srcId="{2DADBA99-0103-574F-AA4E-75D73CCE2CCA}" destId="{5F73BC00-B05B-564B-B036-67FECBC5AC69}" srcOrd="1" destOrd="0" presId="urn:microsoft.com/office/officeart/2005/8/layout/hierarchy1"/>
    <dgm:cxn modelId="{6B717756-5DFC-DA46-8C8C-045CB7699CEA}" type="presParOf" srcId="{803D2BBB-F157-4E4D-B337-84FB1D5D590C}" destId="{761EE425-DFBB-DF4E-BBD4-6E3578028585}" srcOrd="1" destOrd="0" presId="urn:microsoft.com/office/officeart/2005/8/layout/hierarchy1"/>
    <dgm:cxn modelId="{7ECDF183-28DC-324C-AF9A-B3D3CF999A2E}" type="presParOf" srcId="{761EE425-DFBB-DF4E-BBD4-6E3578028585}" destId="{40A842FC-0473-F141-B0D3-89666014146C}" srcOrd="0" destOrd="0" presId="urn:microsoft.com/office/officeart/2005/8/layout/hierarchy1"/>
    <dgm:cxn modelId="{64B62659-CFE2-C84E-BAF2-24EF0F61CEA7}" type="presParOf" srcId="{761EE425-DFBB-DF4E-BBD4-6E3578028585}" destId="{C2C1E93F-3713-3447-9E1F-2BC77C5BF9A4}" srcOrd="1" destOrd="0" presId="urn:microsoft.com/office/officeart/2005/8/layout/hierarchy1"/>
    <dgm:cxn modelId="{AB338700-A803-9648-8476-F414D8AD94B0}" type="presParOf" srcId="{C2C1E93F-3713-3447-9E1F-2BC77C5BF9A4}" destId="{43701146-4B6C-594F-BD60-695A366B9E5C}" srcOrd="0" destOrd="0" presId="urn:microsoft.com/office/officeart/2005/8/layout/hierarchy1"/>
    <dgm:cxn modelId="{24F62C3C-B89C-D44B-8C45-9C58D150D75B}" type="presParOf" srcId="{43701146-4B6C-594F-BD60-695A366B9E5C}" destId="{71AF3723-4DCC-F041-8E6D-48D2E3BE3088}" srcOrd="0" destOrd="0" presId="urn:microsoft.com/office/officeart/2005/8/layout/hierarchy1"/>
    <dgm:cxn modelId="{7EC02B37-20BB-E147-9ED4-66E9C8293C79}" type="presParOf" srcId="{43701146-4B6C-594F-BD60-695A366B9E5C}" destId="{964A2973-0121-6A4A-909B-70C73079F05A}" srcOrd="1" destOrd="0" presId="urn:microsoft.com/office/officeart/2005/8/layout/hierarchy1"/>
    <dgm:cxn modelId="{BBF36B62-CC04-1B47-B9FD-19C2ABEDDE18}" type="presParOf" srcId="{C2C1E93F-3713-3447-9E1F-2BC77C5BF9A4}" destId="{BE966795-3AB4-D449-8580-ACCF1623895B}" srcOrd="1" destOrd="0" presId="urn:microsoft.com/office/officeart/2005/8/layout/hierarchy1"/>
    <dgm:cxn modelId="{67F18C17-327D-B841-B04C-3950DD017986}" type="presParOf" srcId="{BE966795-3AB4-D449-8580-ACCF1623895B}" destId="{B1A225FF-9744-E246-BDE1-AB414B87C36A}" srcOrd="0" destOrd="0" presId="urn:microsoft.com/office/officeart/2005/8/layout/hierarchy1"/>
    <dgm:cxn modelId="{26F93B5A-BE3D-D147-937C-2DA229B50787}" type="presParOf" srcId="{BE966795-3AB4-D449-8580-ACCF1623895B}" destId="{7B47C1A3-F25B-7048-BDDF-5BB17B50F279}" srcOrd="1" destOrd="0" presId="urn:microsoft.com/office/officeart/2005/8/layout/hierarchy1"/>
    <dgm:cxn modelId="{6EDEDB9F-6C6D-AD41-9C79-46F52034CBF3}" type="presParOf" srcId="{7B47C1A3-F25B-7048-BDDF-5BB17B50F279}" destId="{C12CD44A-8B30-8B44-9CF5-F9B7B5DAB176}" srcOrd="0" destOrd="0" presId="urn:microsoft.com/office/officeart/2005/8/layout/hierarchy1"/>
    <dgm:cxn modelId="{4FF8DEDD-F022-5944-857D-78FF1CB8DF1D}" type="presParOf" srcId="{C12CD44A-8B30-8B44-9CF5-F9B7B5DAB176}" destId="{43A27076-13E5-E64A-99BE-975C58C9ECC9}" srcOrd="0" destOrd="0" presId="urn:microsoft.com/office/officeart/2005/8/layout/hierarchy1"/>
    <dgm:cxn modelId="{E18CB297-13B7-EB49-8B00-91BFBA684181}" type="presParOf" srcId="{C12CD44A-8B30-8B44-9CF5-F9B7B5DAB176}" destId="{70DF9386-8E19-A545-8B86-0B42DEB2D482}" srcOrd="1" destOrd="0" presId="urn:microsoft.com/office/officeart/2005/8/layout/hierarchy1"/>
    <dgm:cxn modelId="{1ACFB3A8-71A8-5D4B-A1D7-A1A280AAD693}" type="presParOf" srcId="{7B47C1A3-F25B-7048-BDDF-5BB17B50F279}" destId="{F4E5ABE6-48DD-8A43-ABF5-387B41951F02}" srcOrd="1" destOrd="0" presId="urn:microsoft.com/office/officeart/2005/8/layout/hierarchy1"/>
    <dgm:cxn modelId="{95EA7695-4039-5045-A584-AF8D9A033648}" type="presParOf" srcId="{91FBA1D3-7157-5E4E-AA30-0D87EE56EE0F}" destId="{B5590262-14B8-3646-A0FC-36CC402EF983}" srcOrd="1" destOrd="0" presId="urn:microsoft.com/office/officeart/2005/8/layout/hierarchy1"/>
    <dgm:cxn modelId="{A81AAAB4-EA09-EE44-BDCA-F1E6DA608E40}" type="presParOf" srcId="{B5590262-14B8-3646-A0FC-36CC402EF983}" destId="{6EDE3F69-A12F-FB4F-9388-49B062DEFA66}" srcOrd="0" destOrd="0" presId="urn:microsoft.com/office/officeart/2005/8/layout/hierarchy1"/>
    <dgm:cxn modelId="{B2C494FF-FF5F-4548-B387-B326E05BBF0E}" type="presParOf" srcId="{6EDE3F69-A12F-FB4F-9388-49B062DEFA66}" destId="{82C49D9D-99CE-3F45-B11D-AC974E486D44}" srcOrd="0" destOrd="0" presId="urn:microsoft.com/office/officeart/2005/8/layout/hierarchy1"/>
    <dgm:cxn modelId="{3638A926-30D8-E64F-848C-E045DCBB84D1}" type="presParOf" srcId="{6EDE3F69-A12F-FB4F-9388-49B062DEFA66}" destId="{260881FF-FC45-DF40-BDA1-D86070F4370C}" srcOrd="1" destOrd="0" presId="urn:microsoft.com/office/officeart/2005/8/layout/hierarchy1"/>
    <dgm:cxn modelId="{860DE7C1-8FE1-B447-A090-601C833693CB}" type="presParOf" srcId="{B5590262-14B8-3646-A0FC-36CC402EF983}" destId="{8EDB775D-22D9-3A47-B94B-5D4336D6A344}" srcOrd="1" destOrd="0" presId="urn:microsoft.com/office/officeart/2005/8/layout/hierarchy1"/>
    <dgm:cxn modelId="{7B0C4B9E-B960-E147-846F-713FE6626E78}" type="presParOf" srcId="{8EDB775D-22D9-3A47-B94B-5D4336D6A344}" destId="{675CD46F-F457-DB4B-8EC0-0B22DC6F28F2}" srcOrd="0" destOrd="0" presId="urn:microsoft.com/office/officeart/2005/8/layout/hierarchy1"/>
    <dgm:cxn modelId="{55C1D93E-4A14-5647-95BC-E320E5EF41D3}" type="presParOf" srcId="{8EDB775D-22D9-3A47-B94B-5D4336D6A344}" destId="{558670AE-0A95-F641-B8D1-B9EEF26969E5}" srcOrd="1" destOrd="0" presId="urn:microsoft.com/office/officeart/2005/8/layout/hierarchy1"/>
    <dgm:cxn modelId="{A3DD3995-DC6C-2D4F-A922-9ACFD85D4E3E}" type="presParOf" srcId="{558670AE-0A95-F641-B8D1-B9EEF26969E5}" destId="{1EB87D0C-CB8D-1F4D-986E-763CB57151D8}" srcOrd="0" destOrd="0" presId="urn:microsoft.com/office/officeart/2005/8/layout/hierarchy1"/>
    <dgm:cxn modelId="{8E8C2EF2-5FEE-2948-93D4-F4E504E47A13}" type="presParOf" srcId="{1EB87D0C-CB8D-1F4D-986E-763CB57151D8}" destId="{5620782B-4D44-A846-9A2C-BA100FA83A29}" srcOrd="0" destOrd="0" presId="urn:microsoft.com/office/officeart/2005/8/layout/hierarchy1"/>
    <dgm:cxn modelId="{D31D054D-AB45-E34F-9ACE-5B24C9F4453F}" type="presParOf" srcId="{1EB87D0C-CB8D-1F4D-986E-763CB57151D8}" destId="{F9B5D36B-3EE4-B14D-826F-0AF2966BA6C5}" srcOrd="1" destOrd="0" presId="urn:microsoft.com/office/officeart/2005/8/layout/hierarchy1"/>
    <dgm:cxn modelId="{F3E9127B-40D9-D44E-B943-03967BE5DCE8}" type="presParOf" srcId="{558670AE-0A95-F641-B8D1-B9EEF26969E5}" destId="{34498AC1-5CD9-054A-A676-F6DE90C44370}" srcOrd="1" destOrd="0" presId="urn:microsoft.com/office/officeart/2005/8/layout/hierarchy1"/>
    <dgm:cxn modelId="{1FEC55B6-168F-A542-8D5C-D41DEB470A6C}" type="presParOf" srcId="{34498AC1-5CD9-054A-A676-F6DE90C44370}" destId="{1F2C2A75-0E32-304F-B084-FE5A7B953F86}" srcOrd="0" destOrd="0" presId="urn:microsoft.com/office/officeart/2005/8/layout/hierarchy1"/>
    <dgm:cxn modelId="{A0B1D23B-DC30-4F4B-91FA-4B5F494728C1}" type="presParOf" srcId="{34498AC1-5CD9-054A-A676-F6DE90C44370}" destId="{31DAA5D7-3F43-F740-A59F-30CFE974E13C}" srcOrd="1" destOrd="0" presId="urn:microsoft.com/office/officeart/2005/8/layout/hierarchy1"/>
    <dgm:cxn modelId="{A04A8584-0DAF-9642-B238-02A88334A777}" type="presParOf" srcId="{31DAA5D7-3F43-F740-A59F-30CFE974E13C}" destId="{A1998C94-1912-154C-9664-0C2981DD526D}" srcOrd="0" destOrd="0" presId="urn:microsoft.com/office/officeart/2005/8/layout/hierarchy1"/>
    <dgm:cxn modelId="{75CFCCFD-9C9D-2040-96AB-2AE09BC754E5}" type="presParOf" srcId="{A1998C94-1912-154C-9664-0C2981DD526D}" destId="{AD084681-9C39-694A-8C2A-7BC4E03817B7}" srcOrd="0" destOrd="0" presId="urn:microsoft.com/office/officeart/2005/8/layout/hierarchy1"/>
    <dgm:cxn modelId="{9823DF64-436E-8443-A921-A10F2ADB746C}" type="presParOf" srcId="{A1998C94-1912-154C-9664-0C2981DD526D}" destId="{22015216-E64E-F746-87E4-E0378F3F7E63}" srcOrd="1" destOrd="0" presId="urn:microsoft.com/office/officeart/2005/8/layout/hierarchy1"/>
    <dgm:cxn modelId="{24885052-2DBE-6145-8A44-CAD8C57BB6DD}" type="presParOf" srcId="{31DAA5D7-3F43-F740-A59F-30CFE974E13C}" destId="{C2C6AA16-7D7F-8D40-A601-E55FD3EF84CA}" srcOrd="1" destOrd="0" presId="urn:microsoft.com/office/officeart/2005/8/layout/hierarchy1"/>
    <dgm:cxn modelId="{7DD84B27-17C1-094A-A5F2-7EBFEA281B15}" type="presParOf" srcId="{34498AC1-5CD9-054A-A676-F6DE90C44370}" destId="{1C3539B2-8FF5-BE4A-992A-B7128EE8855D}" srcOrd="2" destOrd="0" presId="urn:microsoft.com/office/officeart/2005/8/layout/hierarchy1"/>
    <dgm:cxn modelId="{6EF92CE8-AA43-0C42-965A-0BA8D5C7C2F3}" type="presParOf" srcId="{34498AC1-5CD9-054A-A676-F6DE90C44370}" destId="{080CBD03-225F-884F-B8EE-0EF0419E302D}" srcOrd="3" destOrd="0" presId="urn:microsoft.com/office/officeart/2005/8/layout/hierarchy1"/>
    <dgm:cxn modelId="{749E7DAC-240A-CB48-88C9-3E662EC9188C}" type="presParOf" srcId="{080CBD03-225F-884F-B8EE-0EF0419E302D}" destId="{DABAF324-73B0-464C-B6A0-D263F341DB20}" srcOrd="0" destOrd="0" presId="urn:microsoft.com/office/officeart/2005/8/layout/hierarchy1"/>
    <dgm:cxn modelId="{A69CD2B5-B1F1-5F46-9871-13E4FC1B1F57}" type="presParOf" srcId="{DABAF324-73B0-464C-B6A0-D263F341DB20}" destId="{11E4466B-C0C4-5241-A176-D53AF9F2186B}" srcOrd="0" destOrd="0" presId="urn:microsoft.com/office/officeart/2005/8/layout/hierarchy1"/>
    <dgm:cxn modelId="{32FADC00-2EB1-6F4A-99F9-09D20E026A95}" type="presParOf" srcId="{DABAF324-73B0-464C-B6A0-D263F341DB20}" destId="{AB143585-0DD6-4F44-90A4-68194DADC7F1}" srcOrd="1" destOrd="0" presId="urn:microsoft.com/office/officeart/2005/8/layout/hierarchy1"/>
    <dgm:cxn modelId="{014D82E3-4B3F-0C4F-B700-0B19E60F8784}" type="presParOf" srcId="{080CBD03-225F-884F-B8EE-0EF0419E302D}" destId="{E253BECE-4949-D34F-A7F7-12864F8962EB}" srcOrd="1" destOrd="0" presId="urn:microsoft.com/office/officeart/2005/8/layout/hierarchy1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Un 13% son mujeres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DDB06CE4-8C0D-BB42-B4B5-9387089B0E13}" type="presOf" srcId="{F11AECD4-4AEE-E047-94F2-6AE76C11465C}" destId="{BF3F52FE-D486-4348-8962-B8E06C3118CD}" srcOrd="0" destOrd="0" presId="urn:microsoft.com/office/officeart/2005/8/layout/vList4"/>
    <dgm:cxn modelId="{B88E990F-BB7B-E54E-9912-224C9B58A7CF}" type="presOf" srcId="{F11AECD4-4AEE-E047-94F2-6AE76C11465C}" destId="{98BB3076-54AE-7E4B-9D47-CA1203183ECB}" srcOrd="1" destOrd="0" presId="urn:microsoft.com/office/officeart/2005/8/layout/vList4"/>
    <dgm:cxn modelId="{5D2C3629-B12E-0A4B-B3CD-B06560D8E443}" type="presOf" srcId="{E40C07BA-FAF4-C042-B93C-81DB06C3B4DF}" destId="{2DA41431-D149-8946-92ED-FBA44BBF6367}" srcOrd="0" destOrd="0" presId="urn:microsoft.com/office/officeart/2005/8/layout/vList4"/>
    <dgm:cxn modelId="{845C5780-23F1-CA46-80FB-D6875819A759}" type="presParOf" srcId="{2DA41431-D149-8946-92ED-FBA44BBF6367}" destId="{9F8838B4-24F6-F24A-8830-79F5FD66A407}" srcOrd="0" destOrd="0" presId="urn:microsoft.com/office/officeart/2005/8/layout/vList4"/>
    <dgm:cxn modelId="{0A0A3C75-3964-8F45-8851-BC6CF840AF1F}" type="presParOf" srcId="{9F8838B4-24F6-F24A-8830-79F5FD66A407}" destId="{BF3F52FE-D486-4348-8962-B8E06C3118CD}" srcOrd="0" destOrd="0" presId="urn:microsoft.com/office/officeart/2005/8/layout/vList4"/>
    <dgm:cxn modelId="{178E3D90-38E4-1C49-AD67-355360C4BB6E}" type="presParOf" srcId="{9F8838B4-24F6-F24A-8830-79F5FD66A407}" destId="{194FF71F-5151-8447-85CF-587A76ADA614}" srcOrd="1" destOrd="0" presId="urn:microsoft.com/office/officeart/2005/8/layout/vList4"/>
    <dgm:cxn modelId="{ACF4D953-29B7-3C42-AA9B-A8390CAA47E5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No existe en clases sociales altas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6A59D546-CD34-5844-B05A-36A14D43859D}" type="presOf" srcId="{2E1B75F5-5182-B645-B29E-56052FC56454}" destId="{4AC1168D-20A8-1D47-B378-E7C2D627375D}" srcOrd="1" destOrd="0" presId="urn:microsoft.com/office/officeart/2005/8/layout/vList4"/>
    <dgm:cxn modelId="{E2CD3E63-D75C-4A4E-AF4F-C2C678AD2A63}" type="presOf" srcId="{2E1B75F5-5182-B645-B29E-56052FC56454}" destId="{18048C27-BC32-EF4A-BF32-18BF22A4FDAA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43F4D287-11D2-1C49-A9F5-AE6E04EDB5AE}" type="presOf" srcId="{E40C07BA-FAF4-C042-B93C-81DB06C3B4DF}" destId="{2DA41431-D149-8946-92ED-FBA44BBF6367}" srcOrd="0" destOrd="0" presId="urn:microsoft.com/office/officeart/2005/8/layout/vList4"/>
    <dgm:cxn modelId="{830079DC-BB8E-F544-91E5-1AB21F76C675}" type="presParOf" srcId="{2DA41431-D149-8946-92ED-FBA44BBF6367}" destId="{2F686DF2-FF01-D94C-8455-C8B19C78AC9A}" srcOrd="0" destOrd="0" presId="urn:microsoft.com/office/officeart/2005/8/layout/vList4"/>
    <dgm:cxn modelId="{7C57E37C-9034-764D-82B8-37CA818DD345}" type="presParOf" srcId="{2F686DF2-FF01-D94C-8455-C8B19C78AC9A}" destId="{18048C27-BC32-EF4A-BF32-18BF22A4FDAA}" srcOrd="0" destOrd="0" presId="urn:microsoft.com/office/officeart/2005/8/layout/vList4"/>
    <dgm:cxn modelId="{D22DC2E1-D3FF-384E-8EA9-F76C085A89CA}" type="presParOf" srcId="{2F686DF2-FF01-D94C-8455-C8B19C78AC9A}" destId="{F02BCFA5-DE85-0A48-B7DE-F1F751ECED9E}" srcOrd="1" destOrd="0" presId="urn:microsoft.com/office/officeart/2005/8/layout/vList4"/>
    <dgm:cxn modelId="{D0F82399-E04F-A042-B1AA-0D2BD3E148D1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Simplemente se detecta más en niveles sociales más bajos porque suelen mediar los agentes sociales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2D25E88A-134D-5B40-88E3-A3074C9D4504}" type="presOf" srcId="{E40C07BA-FAF4-C042-B93C-81DB06C3B4DF}" destId="{2DA41431-D149-8946-92ED-FBA44BBF6367}" srcOrd="0" destOrd="0" presId="urn:microsoft.com/office/officeart/2005/8/layout/vList4"/>
    <dgm:cxn modelId="{F3B89DB4-0B3C-1246-A021-FC5E49F277C1}" type="presOf" srcId="{F11AECD4-4AEE-E047-94F2-6AE76C11465C}" destId="{98BB3076-54AE-7E4B-9D47-CA1203183ECB}" srcOrd="1" destOrd="0" presId="urn:microsoft.com/office/officeart/2005/8/layout/vList4"/>
    <dgm:cxn modelId="{C55C5E83-53BB-E740-916F-BB9E1B9F5201}" type="presOf" srcId="{F11AECD4-4AEE-E047-94F2-6AE76C11465C}" destId="{BF3F52FE-D486-4348-8962-B8E06C3118CD}" srcOrd="0" destOrd="0" presId="urn:microsoft.com/office/officeart/2005/8/layout/vList4"/>
    <dgm:cxn modelId="{D2705861-6F6E-C347-AF0E-4E9D464A711A}" type="presParOf" srcId="{2DA41431-D149-8946-92ED-FBA44BBF6367}" destId="{9F8838B4-24F6-F24A-8830-79F5FD66A407}" srcOrd="0" destOrd="0" presId="urn:microsoft.com/office/officeart/2005/8/layout/vList4"/>
    <dgm:cxn modelId="{A8A1F324-997B-724B-A46C-C422CADD91A8}" type="presParOf" srcId="{9F8838B4-24F6-F24A-8830-79F5FD66A407}" destId="{BF3F52FE-D486-4348-8962-B8E06C3118CD}" srcOrd="0" destOrd="0" presId="urn:microsoft.com/office/officeart/2005/8/layout/vList4"/>
    <dgm:cxn modelId="{C92FF190-1A36-2940-B6A1-7AB302E79BA3}" type="presParOf" srcId="{9F8838B4-24F6-F24A-8830-79F5FD66A407}" destId="{194FF71F-5151-8447-85CF-587A76ADA614}" srcOrd="1" destOrd="0" presId="urn:microsoft.com/office/officeart/2005/8/layout/vList4"/>
    <dgm:cxn modelId="{1D800A0B-9C09-2B41-BE72-33BD29010FA6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En cuanto se dan cuenta lo denuncian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95229E2-6E3B-FC4C-B66E-C551022F3D0A}" type="presOf" srcId="{E40C07BA-FAF4-C042-B93C-81DB06C3B4DF}" destId="{2DA41431-D149-8946-92ED-FBA44BBF6367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09B15B2F-1299-3E4A-8C2B-B8B3FD3D25A9}" type="presOf" srcId="{2E1B75F5-5182-B645-B29E-56052FC56454}" destId="{4AC1168D-20A8-1D47-B378-E7C2D627375D}" srcOrd="1" destOrd="0" presId="urn:microsoft.com/office/officeart/2005/8/layout/vList4"/>
    <dgm:cxn modelId="{39419169-7C59-F345-856C-8FD2705AAFBE}" type="presOf" srcId="{2E1B75F5-5182-B645-B29E-56052FC56454}" destId="{18048C27-BC32-EF4A-BF32-18BF22A4FDAA}" srcOrd="0" destOrd="0" presId="urn:microsoft.com/office/officeart/2005/8/layout/vList4"/>
    <dgm:cxn modelId="{EC6E5B93-D709-E543-B277-0ABC6DD5D00D}" type="presParOf" srcId="{2DA41431-D149-8946-92ED-FBA44BBF6367}" destId="{2F686DF2-FF01-D94C-8455-C8B19C78AC9A}" srcOrd="0" destOrd="0" presId="urn:microsoft.com/office/officeart/2005/8/layout/vList4"/>
    <dgm:cxn modelId="{B998D4DB-E3B7-2D4B-BE94-CB916B382D92}" type="presParOf" srcId="{2F686DF2-FF01-D94C-8455-C8B19C78AC9A}" destId="{18048C27-BC32-EF4A-BF32-18BF22A4FDAA}" srcOrd="0" destOrd="0" presId="urn:microsoft.com/office/officeart/2005/8/layout/vList4"/>
    <dgm:cxn modelId="{E8D33BF6-08E6-8C4D-82DA-74D17AD13986}" type="presParOf" srcId="{2F686DF2-FF01-D94C-8455-C8B19C78AC9A}" destId="{F02BCFA5-DE85-0A48-B7DE-F1F751ECED9E}" srcOrd="1" destOrd="0" presId="urn:microsoft.com/office/officeart/2005/8/layout/vList4"/>
    <dgm:cxn modelId="{5ED0FA1E-F9B1-5E42-9536-96715A0564A0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En ocasiones el otro progenitor conoce el maltrato pero no lo denuncia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CD5A3496-E857-DA4B-939A-A100B9921192}" type="presOf" srcId="{F11AECD4-4AEE-E047-94F2-6AE76C11465C}" destId="{BF3F52FE-D486-4348-8962-B8E06C3118CD}" srcOrd="0" destOrd="0" presId="urn:microsoft.com/office/officeart/2005/8/layout/vList4"/>
    <dgm:cxn modelId="{869DDC9E-66FB-9F4E-9A78-70E28F406A6C}" type="presOf" srcId="{F11AECD4-4AEE-E047-94F2-6AE76C11465C}" destId="{98BB3076-54AE-7E4B-9D47-CA1203183ECB}" srcOrd="1" destOrd="0" presId="urn:microsoft.com/office/officeart/2005/8/layout/vList4"/>
    <dgm:cxn modelId="{9F37E4BE-0FD2-B84E-94A9-E295F6FDBAB6}" type="presOf" srcId="{E40C07BA-FAF4-C042-B93C-81DB06C3B4DF}" destId="{2DA41431-D149-8946-92ED-FBA44BBF6367}" srcOrd="0" destOrd="0" presId="urn:microsoft.com/office/officeart/2005/8/layout/vList4"/>
    <dgm:cxn modelId="{FAAF1FEF-E1E9-394B-B018-CA86A3B9DD8C}" type="presParOf" srcId="{2DA41431-D149-8946-92ED-FBA44BBF6367}" destId="{9F8838B4-24F6-F24A-8830-79F5FD66A407}" srcOrd="0" destOrd="0" presId="urn:microsoft.com/office/officeart/2005/8/layout/vList4"/>
    <dgm:cxn modelId="{C5E9E12B-0203-2147-915D-245B2EB8F56D}" type="presParOf" srcId="{9F8838B4-24F6-F24A-8830-79F5FD66A407}" destId="{BF3F52FE-D486-4348-8962-B8E06C3118CD}" srcOrd="0" destOrd="0" presId="urn:microsoft.com/office/officeart/2005/8/layout/vList4"/>
    <dgm:cxn modelId="{5AEBB1AD-B554-F049-883E-52141E8E3EEB}" type="presParOf" srcId="{9F8838B4-24F6-F24A-8830-79F5FD66A407}" destId="{194FF71F-5151-8447-85CF-587A76ADA614}" srcOrd="1" destOrd="0" presId="urn:microsoft.com/office/officeart/2005/8/layout/vList4"/>
    <dgm:cxn modelId="{DC992727-5709-9E4F-902E-EE96A9382B77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Generalmente el abusador es un desconocido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2FB8C6F-69EB-6E41-8D5E-5B9769E3EB7D}" type="presOf" srcId="{2E1B75F5-5182-B645-B29E-56052FC56454}" destId="{4AC1168D-20A8-1D47-B378-E7C2D627375D}" srcOrd="1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58BD3DAA-2E02-704C-92BF-27B2632A8107}" type="presOf" srcId="{2E1B75F5-5182-B645-B29E-56052FC56454}" destId="{18048C27-BC32-EF4A-BF32-18BF22A4FDAA}" srcOrd="0" destOrd="0" presId="urn:microsoft.com/office/officeart/2005/8/layout/vList4"/>
    <dgm:cxn modelId="{68B76DEA-B646-F342-9D3D-B1584D922D81}" type="presOf" srcId="{E40C07BA-FAF4-C042-B93C-81DB06C3B4DF}" destId="{2DA41431-D149-8946-92ED-FBA44BBF6367}" srcOrd="0" destOrd="0" presId="urn:microsoft.com/office/officeart/2005/8/layout/vList4"/>
    <dgm:cxn modelId="{6C080BC2-9EE5-9848-8FE7-BBCE1A42FC36}" type="presParOf" srcId="{2DA41431-D149-8946-92ED-FBA44BBF6367}" destId="{2F686DF2-FF01-D94C-8455-C8B19C78AC9A}" srcOrd="0" destOrd="0" presId="urn:microsoft.com/office/officeart/2005/8/layout/vList4"/>
    <dgm:cxn modelId="{EE21F43D-EE05-9345-98F0-7B7E2B00FE2C}" type="presParOf" srcId="{2F686DF2-FF01-D94C-8455-C8B19C78AC9A}" destId="{18048C27-BC32-EF4A-BF32-18BF22A4FDAA}" srcOrd="0" destOrd="0" presId="urn:microsoft.com/office/officeart/2005/8/layout/vList4"/>
    <dgm:cxn modelId="{B30AD32B-55DD-0246-BA71-0B5469E5B86C}" type="presParOf" srcId="{2F686DF2-FF01-D94C-8455-C8B19C78AC9A}" destId="{F02BCFA5-DE85-0A48-B7DE-F1F751ECED9E}" srcOrd="1" destOrd="0" presId="urn:microsoft.com/office/officeart/2005/8/layout/vList4"/>
    <dgm:cxn modelId="{553BA4E3-F22E-AB40-A433-09400471915B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El 85% de los abusadores son conocidos de la víctima, forman parte de la familia nuclear y/o extendida, o gozan de la confianza de la víctima y de su familia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CB11BF91-8D23-2747-8AE2-F6F6D92F2DC7}" type="presOf" srcId="{F11AECD4-4AEE-E047-94F2-6AE76C11465C}" destId="{BF3F52FE-D486-4348-8962-B8E06C3118CD}" srcOrd="0" destOrd="0" presId="urn:microsoft.com/office/officeart/2005/8/layout/vList4"/>
    <dgm:cxn modelId="{AAB245FD-C65C-4E49-BF11-F5B9C50ADDAF}" type="presOf" srcId="{E40C07BA-FAF4-C042-B93C-81DB06C3B4DF}" destId="{2DA41431-D149-8946-92ED-FBA44BBF6367}" srcOrd="0" destOrd="0" presId="urn:microsoft.com/office/officeart/2005/8/layout/vList4"/>
    <dgm:cxn modelId="{B978F345-153C-5D43-AC26-04C282E1B42A}" type="presOf" srcId="{F11AECD4-4AEE-E047-94F2-6AE76C11465C}" destId="{98BB3076-54AE-7E4B-9D47-CA1203183ECB}" srcOrd="1" destOrd="0" presId="urn:microsoft.com/office/officeart/2005/8/layout/vList4"/>
    <dgm:cxn modelId="{33B6EE92-70EB-1842-B658-5ABA1CB95C0F}" type="presParOf" srcId="{2DA41431-D149-8946-92ED-FBA44BBF6367}" destId="{9F8838B4-24F6-F24A-8830-79F5FD66A407}" srcOrd="0" destOrd="0" presId="urn:microsoft.com/office/officeart/2005/8/layout/vList4"/>
    <dgm:cxn modelId="{4861AD89-C235-C34D-A7C5-CC6C07DA413F}" type="presParOf" srcId="{9F8838B4-24F6-F24A-8830-79F5FD66A407}" destId="{BF3F52FE-D486-4348-8962-B8E06C3118CD}" srcOrd="0" destOrd="0" presId="urn:microsoft.com/office/officeart/2005/8/layout/vList4"/>
    <dgm:cxn modelId="{85A7894E-F48C-794E-BBF8-B65F6F89780F}" type="presParOf" srcId="{9F8838B4-24F6-F24A-8830-79F5FD66A407}" destId="{194FF71F-5151-8447-85CF-587A76ADA614}" srcOrd="1" destOrd="0" presId="urn:microsoft.com/office/officeart/2005/8/layout/vList4"/>
    <dgm:cxn modelId="{9B26050D-7E0D-CB4C-ACDA-0B9383B8E548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Las niñas y los niños no dicen la verdad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F97FF3F7-F7DB-2A42-862D-C560EF7F54F8}" type="presOf" srcId="{2E1B75F5-5182-B645-B29E-56052FC56454}" destId="{18048C27-BC32-EF4A-BF32-18BF22A4FDAA}" srcOrd="0" destOrd="0" presId="urn:microsoft.com/office/officeart/2005/8/layout/vList4"/>
    <dgm:cxn modelId="{BA5F6038-BB91-EA45-B7AE-B151A0E351B4}" type="presOf" srcId="{2E1B75F5-5182-B645-B29E-56052FC56454}" destId="{4AC1168D-20A8-1D47-B378-E7C2D627375D}" srcOrd="1" destOrd="0" presId="urn:microsoft.com/office/officeart/2005/8/layout/vList4"/>
    <dgm:cxn modelId="{BBA578F7-C410-1C47-8033-55950AB29A32}" type="presOf" srcId="{E40C07BA-FAF4-C042-B93C-81DB06C3B4DF}" destId="{2DA41431-D149-8946-92ED-FBA44BBF6367}" srcOrd="0" destOrd="0" presId="urn:microsoft.com/office/officeart/2005/8/layout/vList4"/>
    <dgm:cxn modelId="{1482669F-4022-5646-AD77-AB5E2CFB9EEA}" type="presParOf" srcId="{2DA41431-D149-8946-92ED-FBA44BBF6367}" destId="{2F686DF2-FF01-D94C-8455-C8B19C78AC9A}" srcOrd="0" destOrd="0" presId="urn:microsoft.com/office/officeart/2005/8/layout/vList4"/>
    <dgm:cxn modelId="{111EF8F4-ACE5-0549-852E-EC9F29AC9278}" type="presParOf" srcId="{2F686DF2-FF01-D94C-8455-C8B19C78AC9A}" destId="{18048C27-BC32-EF4A-BF32-18BF22A4FDAA}" srcOrd="0" destOrd="0" presId="urn:microsoft.com/office/officeart/2005/8/layout/vList4"/>
    <dgm:cxn modelId="{0C0BF853-81D7-944D-9A6E-E1609C070653}" type="presParOf" srcId="{2F686DF2-FF01-D94C-8455-C8B19C78AC9A}" destId="{F02BCFA5-DE85-0A48-B7DE-F1F751ECED9E}" srcOrd="1" destOrd="0" presId="urn:microsoft.com/office/officeart/2005/8/layout/vList4"/>
    <dgm:cxn modelId="{E2B13CB6-85E6-6046-A101-A6242A5B2BF9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Sólo el 7% de las declaraciones resultan ser falsas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BFF8CA0D-4162-424B-8B2E-8D43FBBE3311}" type="presOf" srcId="{F11AECD4-4AEE-E047-94F2-6AE76C11465C}" destId="{BF3F52FE-D486-4348-8962-B8E06C3118CD}" srcOrd="0" destOrd="0" presId="urn:microsoft.com/office/officeart/2005/8/layout/vList4"/>
    <dgm:cxn modelId="{4847596C-0738-1645-9E24-38A9B5086A95}" type="presOf" srcId="{F11AECD4-4AEE-E047-94F2-6AE76C11465C}" destId="{98BB3076-54AE-7E4B-9D47-CA1203183ECB}" srcOrd="1" destOrd="0" presId="urn:microsoft.com/office/officeart/2005/8/layout/vList4"/>
    <dgm:cxn modelId="{98921CAD-FB6D-2143-9EBB-33210044B2EF}" type="presOf" srcId="{E40C07BA-FAF4-C042-B93C-81DB06C3B4DF}" destId="{2DA41431-D149-8946-92ED-FBA44BBF6367}" srcOrd="0" destOrd="0" presId="urn:microsoft.com/office/officeart/2005/8/layout/vList4"/>
    <dgm:cxn modelId="{0AF9C51E-559F-5C4B-B506-F2214EE4D031}" type="presParOf" srcId="{2DA41431-D149-8946-92ED-FBA44BBF6367}" destId="{9F8838B4-24F6-F24A-8830-79F5FD66A407}" srcOrd="0" destOrd="0" presId="urn:microsoft.com/office/officeart/2005/8/layout/vList4"/>
    <dgm:cxn modelId="{A387A8E0-DC05-0F4B-982A-78FB798F999E}" type="presParOf" srcId="{9F8838B4-24F6-F24A-8830-79F5FD66A407}" destId="{BF3F52FE-D486-4348-8962-B8E06C3118CD}" srcOrd="0" destOrd="0" presId="urn:microsoft.com/office/officeart/2005/8/layout/vList4"/>
    <dgm:cxn modelId="{C272F3ED-8C14-FA40-A8C3-31BA933AD8E9}" type="presParOf" srcId="{9F8838B4-24F6-F24A-8830-79F5FD66A407}" destId="{194FF71F-5151-8447-85CF-587A76ADA614}" srcOrd="1" destOrd="0" presId="urn:microsoft.com/office/officeart/2005/8/layout/vList4"/>
    <dgm:cxn modelId="{4EF237CE-4AE1-2E4F-995F-77F9308F1B7E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Sólo las niñas son víctimas de abusos sexuales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2A54E99-04C5-0D40-8043-10AAC960AC89}" type="presOf" srcId="{2E1B75F5-5182-B645-B29E-56052FC56454}" destId="{4AC1168D-20A8-1D47-B378-E7C2D627375D}" srcOrd="1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097F77B2-A08B-584C-A4B3-184E83D68563}" type="presOf" srcId="{E40C07BA-FAF4-C042-B93C-81DB06C3B4DF}" destId="{2DA41431-D149-8946-92ED-FBA44BBF6367}" srcOrd="0" destOrd="0" presId="urn:microsoft.com/office/officeart/2005/8/layout/vList4"/>
    <dgm:cxn modelId="{6F674CBF-0677-614E-9F5F-1B3861CA7DCC}" type="presOf" srcId="{2E1B75F5-5182-B645-B29E-56052FC56454}" destId="{18048C27-BC32-EF4A-BF32-18BF22A4FDAA}" srcOrd="0" destOrd="0" presId="urn:microsoft.com/office/officeart/2005/8/layout/vList4"/>
    <dgm:cxn modelId="{E591300B-6DCE-064F-88A2-9B34C0568E76}" type="presParOf" srcId="{2DA41431-D149-8946-92ED-FBA44BBF6367}" destId="{2F686DF2-FF01-D94C-8455-C8B19C78AC9A}" srcOrd="0" destOrd="0" presId="urn:microsoft.com/office/officeart/2005/8/layout/vList4"/>
    <dgm:cxn modelId="{5C1A553F-931F-5F4E-A3FB-E395BEC5B09A}" type="presParOf" srcId="{2F686DF2-FF01-D94C-8455-C8B19C78AC9A}" destId="{18048C27-BC32-EF4A-BF32-18BF22A4FDAA}" srcOrd="0" destOrd="0" presId="urn:microsoft.com/office/officeart/2005/8/layout/vList4"/>
    <dgm:cxn modelId="{1711A755-99CF-394D-AE24-261F9FDD427B}" type="presParOf" srcId="{2F686DF2-FF01-D94C-8455-C8B19C78AC9A}" destId="{F02BCFA5-DE85-0A48-B7DE-F1F751ECED9E}" srcOrd="1" destOrd="0" presId="urn:microsoft.com/office/officeart/2005/8/layout/vList4"/>
    <dgm:cxn modelId="{E78C4E7F-B3C2-C74C-A5D0-A586FC0CAD81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C7FC2D-72F9-4E8C-BDB4-DD9EAF795CE1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8E5F41D-E2DA-44C4-B54C-FE84FD9CEA27}">
      <dgm:prSet phldrT="[Texto]"/>
      <dgm:spPr/>
      <dgm:t>
        <a:bodyPr/>
        <a:lstStyle/>
        <a:p>
          <a:r>
            <a:rPr lang="es-ES" sz="1900" b="1" dirty="0" smtClean="0"/>
            <a:t>Momento en que se produce</a:t>
          </a:r>
          <a:endParaRPr lang="es-ES" sz="1900" b="1" dirty="0"/>
        </a:p>
      </dgm:t>
    </dgm:pt>
    <dgm:pt modelId="{BB36A302-0FDB-4595-9FAA-C964C53C7083}" type="parTrans" cxnId="{1B8E1345-7A0C-4F7E-AEB3-D6721216E227}">
      <dgm:prSet/>
      <dgm:spPr/>
      <dgm:t>
        <a:bodyPr/>
        <a:lstStyle/>
        <a:p>
          <a:endParaRPr lang="es-ES"/>
        </a:p>
      </dgm:t>
    </dgm:pt>
    <dgm:pt modelId="{DC93F958-576C-4557-8FAD-922EDAA25752}" type="sibTrans" cxnId="{1B8E1345-7A0C-4F7E-AEB3-D6721216E227}">
      <dgm:prSet/>
      <dgm:spPr/>
      <dgm:t>
        <a:bodyPr/>
        <a:lstStyle/>
        <a:p>
          <a:endParaRPr lang="es-ES"/>
        </a:p>
      </dgm:t>
    </dgm:pt>
    <dgm:pt modelId="{9E87EB5A-DA46-407B-B9FC-01B5984823EE}">
      <dgm:prSet phldrT="[Texto]"/>
      <dgm:spPr/>
      <dgm:t>
        <a:bodyPr/>
        <a:lstStyle/>
        <a:p>
          <a:r>
            <a:rPr lang="es-ES" sz="1900" b="1" smtClean="0"/>
            <a:t>Autores</a:t>
          </a:r>
          <a:endParaRPr lang="es-ES" sz="1900" b="1" dirty="0"/>
        </a:p>
      </dgm:t>
    </dgm:pt>
    <dgm:pt modelId="{46ECBDA4-2CC1-48DE-A3B8-C0C23C4DBC47}" type="parTrans" cxnId="{2A74EFEF-0242-4A3E-BC8A-0EFC466F4880}">
      <dgm:prSet/>
      <dgm:spPr/>
      <dgm:t>
        <a:bodyPr/>
        <a:lstStyle/>
        <a:p>
          <a:endParaRPr lang="es-ES"/>
        </a:p>
      </dgm:t>
    </dgm:pt>
    <dgm:pt modelId="{6A1288CF-4958-4DD8-A8AA-2D2A7B1F8A66}" type="sibTrans" cxnId="{2A74EFEF-0242-4A3E-BC8A-0EFC466F4880}">
      <dgm:prSet/>
      <dgm:spPr/>
      <dgm:t>
        <a:bodyPr/>
        <a:lstStyle/>
        <a:p>
          <a:endParaRPr lang="es-ES"/>
        </a:p>
      </dgm:t>
    </dgm:pt>
    <dgm:pt modelId="{49FF4F68-CBBD-49E7-8F28-7E3ADEFAF086}">
      <dgm:prSet phldrT="[Texto]"/>
      <dgm:spPr/>
      <dgm:t>
        <a:bodyPr/>
        <a:lstStyle/>
        <a:p>
          <a:r>
            <a:rPr lang="es-ES" sz="1700" b="1" smtClean="0"/>
            <a:t>Acción u Omisión concreta que se está produciendo</a:t>
          </a:r>
          <a:endParaRPr lang="es-ES" sz="1700" b="1" dirty="0"/>
        </a:p>
      </dgm:t>
    </dgm:pt>
    <dgm:pt modelId="{01C54BA8-7D61-42F0-B98A-DDC99EFDAEC5}" type="parTrans" cxnId="{68A305A5-3F44-4882-9AFE-032DA3F4177C}">
      <dgm:prSet/>
      <dgm:spPr/>
      <dgm:t>
        <a:bodyPr/>
        <a:lstStyle/>
        <a:p>
          <a:endParaRPr lang="es-ES"/>
        </a:p>
      </dgm:t>
    </dgm:pt>
    <dgm:pt modelId="{478BE317-40D8-45F4-B3CE-693AF2048355}" type="sibTrans" cxnId="{68A305A5-3F44-4882-9AFE-032DA3F4177C}">
      <dgm:prSet/>
      <dgm:spPr/>
      <dgm:t>
        <a:bodyPr/>
        <a:lstStyle/>
        <a:p>
          <a:endParaRPr lang="es-ES"/>
        </a:p>
      </dgm:t>
    </dgm:pt>
    <dgm:pt modelId="{99CEF010-E625-411F-B5FC-2CAA3F33D3C1}">
      <dgm:prSet phldrT="[Texto]" custT="1"/>
      <dgm:spPr/>
      <dgm:t>
        <a:bodyPr/>
        <a:lstStyle/>
        <a:p>
          <a:r>
            <a:rPr lang="es-ES" sz="1600" b="1" u="none" dirty="0" smtClean="0">
              <a:solidFill>
                <a:schemeClr val="tx1"/>
              </a:solidFill>
            </a:rPr>
            <a:t>Prenatal</a:t>
          </a:r>
          <a:endParaRPr lang="es-ES" sz="1600" b="1" u="none" dirty="0">
            <a:solidFill>
              <a:schemeClr val="tx1"/>
            </a:solidFill>
          </a:endParaRPr>
        </a:p>
      </dgm:t>
    </dgm:pt>
    <dgm:pt modelId="{DF073683-08D5-45F4-ACB1-3742F1AB7274}" type="parTrans" cxnId="{6D4F5640-5C9E-4B56-B810-E2233B416C14}">
      <dgm:prSet/>
      <dgm:spPr/>
      <dgm:t>
        <a:bodyPr/>
        <a:lstStyle/>
        <a:p>
          <a:endParaRPr lang="es-ES"/>
        </a:p>
      </dgm:t>
    </dgm:pt>
    <dgm:pt modelId="{7F598886-F2E0-41D8-9898-40213A27875D}" type="sibTrans" cxnId="{6D4F5640-5C9E-4B56-B810-E2233B416C14}">
      <dgm:prSet/>
      <dgm:spPr/>
      <dgm:t>
        <a:bodyPr/>
        <a:lstStyle/>
        <a:p>
          <a:endParaRPr lang="es-ES"/>
        </a:p>
      </dgm:t>
    </dgm:pt>
    <dgm:pt modelId="{3F84322A-F2BE-4D7B-A429-76A9614893DF}">
      <dgm:prSet phldrT="[Texto]" custT="1"/>
      <dgm:spPr/>
      <dgm:t>
        <a:bodyPr/>
        <a:lstStyle/>
        <a:p>
          <a:r>
            <a:rPr lang="es-ES" sz="1600" b="1" u="none" dirty="0" smtClean="0">
              <a:solidFill>
                <a:schemeClr val="tx1"/>
              </a:solidFill>
            </a:rPr>
            <a:t>Postnatal </a:t>
          </a:r>
          <a:endParaRPr lang="es-ES" sz="1600" b="1" u="none" dirty="0">
            <a:solidFill>
              <a:schemeClr val="tx1"/>
            </a:solidFill>
          </a:endParaRPr>
        </a:p>
      </dgm:t>
    </dgm:pt>
    <dgm:pt modelId="{96F1CEE5-7770-4963-8463-6FC704BA0688}" type="parTrans" cxnId="{95720A89-BB5E-4A25-AF77-89AABA4FFFF8}">
      <dgm:prSet/>
      <dgm:spPr/>
      <dgm:t>
        <a:bodyPr/>
        <a:lstStyle/>
        <a:p>
          <a:endParaRPr lang="es-ES"/>
        </a:p>
      </dgm:t>
    </dgm:pt>
    <dgm:pt modelId="{B627506E-C26A-4BB0-B985-3469FF00CD03}" type="sibTrans" cxnId="{95720A89-BB5E-4A25-AF77-89AABA4FFFF8}">
      <dgm:prSet/>
      <dgm:spPr/>
      <dgm:t>
        <a:bodyPr/>
        <a:lstStyle/>
        <a:p>
          <a:endParaRPr lang="es-ES"/>
        </a:p>
      </dgm:t>
    </dgm:pt>
    <dgm:pt modelId="{0135E1A8-B6F5-45EB-919B-86CD9BB15D2D}">
      <dgm:prSet custT="1"/>
      <dgm:spPr/>
      <dgm:t>
        <a:bodyPr/>
        <a:lstStyle/>
        <a:p>
          <a:r>
            <a:rPr lang="es-ES" sz="1600" b="1" smtClean="0"/>
            <a:t>Familiar/Extrafamiliar</a:t>
          </a:r>
          <a:endParaRPr lang="es-ES" sz="1600" b="1" dirty="0"/>
        </a:p>
      </dgm:t>
    </dgm:pt>
    <dgm:pt modelId="{69798903-F496-412C-80E0-169BA59F4A34}" type="parTrans" cxnId="{1A6EE5CF-1F91-44B4-90EF-20C42F97BFE9}">
      <dgm:prSet/>
      <dgm:spPr/>
      <dgm:t>
        <a:bodyPr/>
        <a:lstStyle/>
        <a:p>
          <a:endParaRPr lang="es-ES"/>
        </a:p>
      </dgm:t>
    </dgm:pt>
    <dgm:pt modelId="{391A4F75-EE5E-4B48-946E-C14E82CDE3B6}" type="sibTrans" cxnId="{1A6EE5CF-1F91-44B4-90EF-20C42F97BFE9}">
      <dgm:prSet/>
      <dgm:spPr/>
      <dgm:t>
        <a:bodyPr/>
        <a:lstStyle/>
        <a:p>
          <a:endParaRPr lang="es-ES"/>
        </a:p>
      </dgm:t>
    </dgm:pt>
    <dgm:pt modelId="{54927E1F-6445-4B1E-A083-4CE34493B0C6}">
      <dgm:prSet custT="1"/>
      <dgm:spPr/>
      <dgm:t>
        <a:bodyPr/>
        <a:lstStyle/>
        <a:p>
          <a:r>
            <a:rPr lang="es-ES" sz="1600" b="1" dirty="0" smtClean="0"/>
            <a:t>Institucional/social</a:t>
          </a:r>
          <a:endParaRPr lang="es-ES" sz="1600" b="1" dirty="0"/>
        </a:p>
      </dgm:t>
    </dgm:pt>
    <dgm:pt modelId="{096A2A6B-D0EE-458C-9A42-158E8B0A79C7}" type="parTrans" cxnId="{9A69D299-24AF-42C8-89C9-42BAD3557748}">
      <dgm:prSet/>
      <dgm:spPr/>
      <dgm:t>
        <a:bodyPr/>
        <a:lstStyle/>
        <a:p>
          <a:endParaRPr lang="es-ES"/>
        </a:p>
      </dgm:t>
    </dgm:pt>
    <dgm:pt modelId="{5E994071-962D-4032-8A8E-3DC245E5A283}" type="sibTrans" cxnId="{9A69D299-24AF-42C8-89C9-42BAD3557748}">
      <dgm:prSet/>
      <dgm:spPr/>
      <dgm:t>
        <a:bodyPr/>
        <a:lstStyle/>
        <a:p>
          <a:endParaRPr lang="es-ES"/>
        </a:p>
      </dgm:t>
    </dgm:pt>
    <dgm:pt modelId="{22E3E7E6-26E7-49C3-9F15-C182EB49FA58}">
      <dgm:prSet phldrT="[Texto]" custT="1"/>
      <dgm:spPr/>
      <dgm:t>
        <a:bodyPr/>
        <a:lstStyle/>
        <a:p>
          <a:r>
            <a:rPr lang="es-ES" sz="1500" b="1" dirty="0" smtClean="0"/>
            <a:t>Maltrato físico/emocional</a:t>
          </a:r>
          <a:endParaRPr lang="es-ES" sz="1500" b="1" dirty="0"/>
        </a:p>
      </dgm:t>
    </dgm:pt>
    <dgm:pt modelId="{9B606E5E-E32F-4663-B623-E41FC727C146}" type="parTrans" cxnId="{DB098EAB-63B7-443F-B6A2-0E22FC79B361}">
      <dgm:prSet/>
      <dgm:spPr/>
      <dgm:t>
        <a:bodyPr/>
        <a:lstStyle/>
        <a:p>
          <a:endParaRPr lang="es-ES"/>
        </a:p>
      </dgm:t>
    </dgm:pt>
    <dgm:pt modelId="{CAEB6AF5-266A-4387-8CFD-BE8F4568F12F}" type="sibTrans" cxnId="{DB098EAB-63B7-443F-B6A2-0E22FC79B361}">
      <dgm:prSet/>
      <dgm:spPr/>
      <dgm:t>
        <a:bodyPr/>
        <a:lstStyle/>
        <a:p>
          <a:endParaRPr lang="es-ES"/>
        </a:p>
      </dgm:t>
    </dgm:pt>
    <dgm:pt modelId="{4BEC61DF-506D-4422-9243-970331B027EE}">
      <dgm:prSet phldrT="[Texto]" custT="1"/>
      <dgm:spPr/>
      <dgm:t>
        <a:bodyPr/>
        <a:lstStyle/>
        <a:p>
          <a:r>
            <a:rPr lang="es-ES" sz="1500" b="1" dirty="0" smtClean="0"/>
            <a:t>Negligencia</a:t>
          </a:r>
          <a:endParaRPr lang="es-ES" sz="1500" b="1" dirty="0"/>
        </a:p>
      </dgm:t>
    </dgm:pt>
    <dgm:pt modelId="{7E054CC3-8840-441A-94A1-8BF0D1AD06F7}" type="parTrans" cxnId="{7BF6AF69-6F50-46D8-BC7A-D738E19C5F8C}">
      <dgm:prSet/>
      <dgm:spPr/>
      <dgm:t>
        <a:bodyPr/>
        <a:lstStyle/>
        <a:p>
          <a:endParaRPr lang="es-ES"/>
        </a:p>
      </dgm:t>
    </dgm:pt>
    <dgm:pt modelId="{957DB681-F863-4FBA-8BD2-6E3DA58EEE5E}" type="sibTrans" cxnId="{7BF6AF69-6F50-46D8-BC7A-D738E19C5F8C}">
      <dgm:prSet/>
      <dgm:spPr/>
      <dgm:t>
        <a:bodyPr/>
        <a:lstStyle/>
        <a:p>
          <a:endParaRPr lang="es-ES"/>
        </a:p>
      </dgm:t>
    </dgm:pt>
    <dgm:pt modelId="{D3620524-9743-41BB-A371-9C79E1812B85}">
      <dgm:prSet phldrT="[Texto]" custT="1"/>
      <dgm:spPr/>
      <dgm:t>
        <a:bodyPr/>
        <a:lstStyle/>
        <a:p>
          <a:r>
            <a:rPr lang="es-ES" sz="1500" b="1" dirty="0" smtClean="0"/>
            <a:t>Abuso sexual</a:t>
          </a:r>
          <a:endParaRPr lang="es-ES" sz="1500" b="1" dirty="0"/>
        </a:p>
      </dgm:t>
    </dgm:pt>
    <dgm:pt modelId="{3156E3D7-D3D6-4971-AC95-C769E1993D40}" type="parTrans" cxnId="{D43C349D-32B3-4A64-9BE6-37B8020DAFEB}">
      <dgm:prSet/>
      <dgm:spPr/>
      <dgm:t>
        <a:bodyPr/>
        <a:lstStyle/>
        <a:p>
          <a:endParaRPr lang="es-ES"/>
        </a:p>
      </dgm:t>
    </dgm:pt>
    <dgm:pt modelId="{ECF5C503-0ED8-4854-BC89-3A8DE048BEB7}" type="sibTrans" cxnId="{D43C349D-32B3-4A64-9BE6-37B8020DAFEB}">
      <dgm:prSet/>
      <dgm:spPr/>
      <dgm:t>
        <a:bodyPr/>
        <a:lstStyle/>
        <a:p>
          <a:endParaRPr lang="es-ES"/>
        </a:p>
      </dgm:t>
    </dgm:pt>
    <dgm:pt modelId="{6F4241F1-4C8D-4DE1-A3C5-E4C8663E3A61}" type="pres">
      <dgm:prSet presAssocID="{12C7FC2D-72F9-4E8C-BDB4-DD9EAF795C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9054DED-C8C0-4284-B40B-3409811CB04F}" type="pres">
      <dgm:prSet presAssocID="{12C7FC2D-72F9-4E8C-BDB4-DD9EAF795CE1}" presName="Name1" presStyleCnt="0"/>
      <dgm:spPr/>
      <dgm:t>
        <a:bodyPr/>
        <a:lstStyle/>
        <a:p>
          <a:endParaRPr lang="es-ES_tradnl"/>
        </a:p>
      </dgm:t>
    </dgm:pt>
    <dgm:pt modelId="{38790783-97EC-40B4-877D-197BD6D3E20E}" type="pres">
      <dgm:prSet presAssocID="{12C7FC2D-72F9-4E8C-BDB4-DD9EAF795CE1}" presName="cycle" presStyleCnt="0"/>
      <dgm:spPr/>
      <dgm:t>
        <a:bodyPr/>
        <a:lstStyle/>
        <a:p>
          <a:endParaRPr lang="es-ES_tradnl"/>
        </a:p>
      </dgm:t>
    </dgm:pt>
    <dgm:pt modelId="{C0DE2B42-F864-40C0-9661-DEA01B2DF521}" type="pres">
      <dgm:prSet presAssocID="{12C7FC2D-72F9-4E8C-BDB4-DD9EAF795CE1}" presName="srcNode" presStyleLbl="node1" presStyleIdx="0" presStyleCnt="3"/>
      <dgm:spPr/>
      <dgm:t>
        <a:bodyPr/>
        <a:lstStyle/>
        <a:p>
          <a:endParaRPr lang="es-ES_tradnl"/>
        </a:p>
      </dgm:t>
    </dgm:pt>
    <dgm:pt modelId="{DCF8EFB6-DA59-4C5E-A81D-F399BE623274}" type="pres">
      <dgm:prSet presAssocID="{12C7FC2D-72F9-4E8C-BDB4-DD9EAF795CE1}" presName="conn" presStyleLbl="parChTrans1D2" presStyleIdx="0" presStyleCnt="1"/>
      <dgm:spPr/>
      <dgm:t>
        <a:bodyPr/>
        <a:lstStyle/>
        <a:p>
          <a:endParaRPr lang="es-ES"/>
        </a:p>
      </dgm:t>
    </dgm:pt>
    <dgm:pt modelId="{257B5830-160F-4318-97AF-2813E4453E14}" type="pres">
      <dgm:prSet presAssocID="{12C7FC2D-72F9-4E8C-BDB4-DD9EAF795CE1}" presName="extraNode" presStyleLbl="node1" presStyleIdx="0" presStyleCnt="3"/>
      <dgm:spPr/>
      <dgm:t>
        <a:bodyPr/>
        <a:lstStyle/>
        <a:p>
          <a:endParaRPr lang="es-ES_tradnl"/>
        </a:p>
      </dgm:t>
    </dgm:pt>
    <dgm:pt modelId="{6BF7A949-4C54-4F6F-B1BF-628017A86ECB}" type="pres">
      <dgm:prSet presAssocID="{12C7FC2D-72F9-4E8C-BDB4-DD9EAF795CE1}" presName="dstNode" presStyleLbl="node1" presStyleIdx="0" presStyleCnt="3"/>
      <dgm:spPr/>
      <dgm:t>
        <a:bodyPr/>
        <a:lstStyle/>
        <a:p>
          <a:endParaRPr lang="es-ES_tradnl"/>
        </a:p>
      </dgm:t>
    </dgm:pt>
    <dgm:pt modelId="{9E7566E2-7675-40DC-B163-8D978E56922B}" type="pres">
      <dgm:prSet presAssocID="{18E5F41D-E2DA-44C4-B54C-FE84FD9CEA2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1A5101-6908-4752-9512-92D2CC01742D}" type="pres">
      <dgm:prSet presAssocID="{18E5F41D-E2DA-44C4-B54C-FE84FD9CEA27}" presName="accent_1" presStyleCnt="0"/>
      <dgm:spPr/>
      <dgm:t>
        <a:bodyPr/>
        <a:lstStyle/>
        <a:p>
          <a:endParaRPr lang="es-ES_tradnl"/>
        </a:p>
      </dgm:t>
    </dgm:pt>
    <dgm:pt modelId="{1931BB7B-6557-4558-A64A-E9EC87E5F137}" type="pres">
      <dgm:prSet presAssocID="{18E5F41D-E2DA-44C4-B54C-FE84FD9CEA27}" presName="accentRepeatNode" presStyleLbl="solidFgAcc1" presStyleIdx="0" presStyleCnt="3"/>
      <dgm:spPr/>
      <dgm:t>
        <a:bodyPr/>
        <a:lstStyle/>
        <a:p>
          <a:endParaRPr lang="es-ES_tradnl"/>
        </a:p>
      </dgm:t>
    </dgm:pt>
    <dgm:pt modelId="{537EC0E5-07F1-4C82-99D4-C741C571A90C}" type="pres">
      <dgm:prSet presAssocID="{9E87EB5A-DA46-407B-B9FC-01B5984823E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D54F36-6973-4B15-B0BE-D08C12478ABE}" type="pres">
      <dgm:prSet presAssocID="{9E87EB5A-DA46-407B-B9FC-01B5984823EE}" presName="accent_2" presStyleCnt="0"/>
      <dgm:spPr/>
      <dgm:t>
        <a:bodyPr/>
        <a:lstStyle/>
        <a:p>
          <a:endParaRPr lang="es-ES_tradnl"/>
        </a:p>
      </dgm:t>
    </dgm:pt>
    <dgm:pt modelId="{D54F7D27-9880-445D-86CE-E5901455C829}" type="pres">
      <dgm:prSet presAssocID="{9E87EB5A-DA46-407B-B9FC-01B5984823EE}" presName="accentRepeatNode" presStyleLbl="solidFgAcc1" presStyleIdx="1" presStyleCnt="3"/>
      <dgm:spPr/>
      <dgm:t>
        <a:bodyPr/>
        <a:lstStyle/>
        <a:p>
          <a:endParaRPr lang="es-ES_tradnl"/>
        </a:p>
      </dgm:t>
    </dgm:pt>
    <dgm:pt modelId="{169CE5B5-C0F5-486C-B8C3-D4FA794F7D38}" type="pres">
      <dgm:prSet presAssocID="{49FF4F68-CBBD-49E7-8F28-7E3ADEFAF086}" presName="text_3" presStyleLbl="node1" presStyleIdx="2" presStyleCnt="3" custScaleY="1090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909A6E-A295-443D-819D-E05D93B420B2}" type="pres">
      <dgm:prSet presAssocID="{49FF4F68-CBBD-49E7-8F28-7E3ADEFAF086}" presName="accent_3" presStyleCnt="0"/>
      <dgm:spPr/>
      <dgm:t>
        <a:bodyPr/>
        <a:lstStyle/>
        <a:p>
          <a:endParaRPr lang="es-ES_tradnl"/>
        </a:p>
      </dgm:t>
    </dgm:pt>
    <dgm:pt modelId="{B4C8D7D8-11A4-4CA1-9D5C-0ED8156CA13F}" type="pres">
      <dgm:prSet presAssocID="{49FF4F68-CBBD-49E7-8F28-7E3ADEFAF086}" presName="accentRepeatNode" presStyleLbl="solidFgAcc1" presStyleIdx="2" presStyleCnt="3"/>
      <dgm:spPr/>
      <dgm:t>
        <a:bodyPr/>
        <a:lstStyle/>
        <a:p>
          <a:endParaRPr lang="es-ES_tradnl"/>
        </a:p>
      </dgm:t>
    </dgm:pt>
  </dgm:ptLst>
  <dgm:cxnLst>
    <dgm:cxn modelId="{B93C6C57-33C6-4EA1-B818-695D269A7960}" type="presOf" srcId="{D3620524-9743-41BB-A371-9C79E1812B85}" destId="{169CE5B5-C0F5-486C-B8C3-D4FA794F7D38}" srcOrd="0" destOrd="3" presId="urn:microsoft.com/office/officeart/2008/layout/VerticalCurvedList"/>
    <dgm:cxn modelId="{424E1576-5F3F-4F22-BB7C-CD8464C3668B}" type="presOf" srcId="{49FF4F68-CBBD-49E7-8F28-7E3ADEFAF086}" destId="{169CE5B5-C0F5-486C-B8C3-D4FA794F7D38}" srcOrd="0" destOrd="0" presId="urn:microsoft.com/office/officeart/2008/layout/VerticalCurvedList"/>
    <dgm:cxn modelId="{3B134F39-AE4B-4F2B-8494-7DB0848B0887}" type="presOf" srcId="{9E87EB5A-DA46-407B-B9FC-01B5984823EE}" destId="{537EC0E5-07F1-4C82-99D4-C741C571A90C}" srcOrd="0" destOrd="0" presId="urn:microsoft.com/office/officeart/2008/layout/VerticalCurvedList"/>
    <dgm:cxn modelId="{AB6A708F-A2AE-4415-8365-A424FDED9360}" type="presOf" srcId="{54927E1F-6445-4B1E-A083-4CE34493B0C6}" destId="{537EC0E5-07F1-4C82-99D4-C741C571A90C}" srcOrd="0" destOrd="2" presId="urn:microsoft.com/office/officeart/2008/layout/VerticalCurvedList"/>
    <dgm:cxn modelId="{339AC167-3751-4B47-A366-98ED8DDEF7F9}" type="presOf" srcId="{99CEF010-E625-411F-B5FC-2CAA3F33D3C1}" destId="{9E7566E2-7675-40DC-B163-8D978E56922B}" srcOrd="0" destOrd="1" presId="urn:microsoft.com/office/officeart/2008/layout/VerticalCurvedList"/>
    <dgm:cxn modelId="{9A69D299-24AF-42C8-89C9-42BAD3557748}" srcId="{9E87EB5A-DA46-407B-B9FC-01B5984823EE}" destId="{54927E1F-6445-4B1E-A083-4CE34493B0C6}" srcOrd="1" destOrd="0" parTransId="{096A2A6B-D0EE-458C-9A42-158E8B0A79C7}" sibTransId="{5E994071-962D-4032-8A8E-3DC245E5A283}"/>
    <dgm:cxn modelId="{A2C7E599-3D92-4D54-833F-D1F17443FD03}" type="presOf" srcId="{4BEC61DF-506D-4422-9243-970331B027EE}" destId="{169CE5B5-C0F5-486C-B8C3-D4FA794F7D38}" srcOrd="0" destOrd="2" presId="urn:microsoft.com/office/officeart/2008/layout/VerticalCurvedList"/>
    <dgm:cxn modelId="{1B8E1345-7A0C-4F7E-AEB3-D6721216E227}" srcId="{12C7FC2D-72F9-4E8C-BDB4-DD9EAF795CE1}" destId="{18E5F41D-E2DA-44C4-B54C-FE84FD9CEA27}" srcOrd="0" destOrd="0" parTransId="{BB36A302-0FDB-4595-9FAA-C964C53C7083}" sibTransId="{DC93F958-576C-4557-8FAD-922EDAA25752}"/>
    <dgm:cxn modelId="{DB098EAB-63B7-443F-B6A2-0E22FC79B361}" srcId="{49FF4F68-CBBD-49E7-8F28-7E3ADEFAF086}" destId="{22E3E7E6-26E7-49C3-9F15-C182EB49FA58}" srcOrd="0" destOrd="0" parTransId="{9B606E5E-E32F-4663-B623-E41FC727C146}" sibTransId="{CAEB6AF5-266A-4387-8CFD-BE8F4568F12F}"/>
    <dgm:cxn modelId="{7BF6AF69-6F50-46D8-BC7A-D738E19C5F8C}" srcId="{49FF4F68-CBBD-49E7-8F28-7E3ADEFAF086}" destId="{4BEC61DF-506D-4422-9243-970331B027EE}" srcOrd="1" destOrd="0" parTransId="{7E054CC3-8840-441A-94A1-8BF0D1AD06F7}" sibTransId="{957DB681-F863-4FBA-8BD2-6E3DA58EEE5E}"/>
    <dgm:cxn modelId="{1A6EE5CF-1F91-44B4-90EF-20C42F97BFE9}" srcId="{9E87EB5A-DA46-407B-B9FC-01B5984823EE}" destId="{0135E1A8-B6F5-45EB-919B-86CD9BB15D2D}" srcOrd="0" destOrd="0" parTransId="{69798903-F496-412C-80E0-169BA59F4A34}" sibTransId="{391A4F75-EE5E-4B48-946E-C14E82CDE3B6}"/>
    <dgm:cxn modelId="{DAE25BF0-3487-4CDD-B12B-4BBF1F2702BE}" type="presOf" srcId="{22E3E7E6-26E7-49C3-9F15-C182EB49FA58}" destId="{169CE5B5-C0F5-486C-B8C3-D4FA794F7D38}" srcOrd="0" destOrd="1" presId="urn:microsoft.com/office/officeart/2008/layout/VerticalCurvedList"/>
    <dgm:cxn modelId="{68A305A5-3F44-4882-9AFE-032DA3F4177C}" srcId="{12C7FC2D-72F9-4E8C-BDB4-DD9EAF795CE1}" destId="{49FF4F68-CBBD-49E7-8F28-7E3ADEFAF086}" srcOrd="2" destOrd="0" parTransId="{01C54BA8-7D61-42F0-B98A-DDC99EFDAEC5}" sibTransId="{478BE317-40D8-45F4-B3CE-693AF2048355}"/>
    <dgm:cxn modelId="{2A74EFEF-0242-4A3E-BC8A-0EFC466F4880}" srcId="{12C7FC2D-72F9-4E8C-BDB4-DD9EAF795CE1}" destId="{9E87EB5A-DA46-407B-B9FC-01B5984823EE}" srcOrd="1" destOrd="0" parTransId="{46ECBDA4-2CC1-48DE-A3B8-C0C23C4DBC47}" sibTransId="{6A1288CF-4958-4DD8-A8AA-2D2A7B1F8A66}"/>
    <dgm:cxn modelId="{F759B38A-97D3-4CFF-8001-4F7C3D5D94B6}" type="presOf" srcId="{3F84322A-F2BE-4D7B-A429-76A9614893DF}" destId="{9E7566E2-7675-40DC-B163-8D978E56922B}" srcOrd="0" destOrd="2" presId="urn:microsoft.com/office/officeart/2008/layout/VerticalCurvedList"/>
    <dgm:cxn modelId="{5A52A64D-26CE-4A9A-A01F-6657666DE983}" type="presOf" srcId="{0135E1A8-B6F5-45EB-919B-86CD9BB15D2D}" destId="{537EC0E5-07F1-4C82-99D4-C741C571A90C}" srcOrd="0" destOrd="1" presId="urn:microsoft.com/office/officeart/2008/layout/VerticalCurvedList"/>
    <dgm:cxn modelId="{D43C349D-32B3-4A64-9BE6-37B8020DAFEB}" srcId="{49FF4F68-CBBD-49E7-8F28-7E3ADEFAF086}" destId="{D3620524-9743-41BB-A371-9C79E1812B85}" srcOrd="2" destOrd="0" parTransId="{3156E3D7-D3D6-4971-AC95-C769E1993D40}" sibTransId="{ECF5C503-0ED8-4854-BC89-3A8DE048BEB7}"/>
    <dgm:cxn modelId="{DF4ACC8C-CE04-49C3-A86D-5E91CF7F1B7C}" type="presOf" srcId="{18E5F41D-E2DA-44C4-B54C-FE84FD9CEA27}" destId="{9E7566E2-7675-40DC-B163-8D978E56922B}" srcOrd="0" destOrd="0" presId="urn:microsoft.com/office/officeart/2008/layout/VerticalCurvedList"/>
    <dgm:cxn modelId="{A743F3C7-CFE3-4BF3-BBFF-4F69F64070C0}" type="presOf" srcId="{12C7FC2D-72F9-4E8C-BDB4-DD9EAF795CE1}" destId="{6F4241F1-4C8D-4DE1-A3C5-E4C8663E3A61}" srcOrd="0" destOrd="0" presId="urn:microsoft.com/office/officeart/2008/layout/VerticalCurvedList"/>
    <dgm:cxn modelId="{6D4F5640-5C9E-4B56-B810-E2233B416C14}" srcId="{18E5F41D-E2DA-44C4-B54C-FE84FD9CEA27}" destId="{99CEF010-E625-411F-B5FC-2CAA3F33D3C1}" srcOrd="0" destOrd="0" parTransId="{DF073683-08D5-45F4-ACB1-3742F1AB7274}" sibTransId="{7F598886-F2E0-41D8-9898-40213A27875D}"/>
    <dgm:cxn modelId="{6B2146E4-1C47-4C5A-8A33-DAB902C6B31C}" type="presOf" srcId="{7F598886-F2E0-41D8-9898-40213A27875D}" destId="{DCF8EFB6-DA59-4C5E-A81D-F399BE623274}" srcOrd="0" destOrd="0" presId="urn:microsoft.com/office/officeart/2008/layout/VerticalCurvedList"/>
    <dgm:cxn modelId="{95720A89-BB5E-4A25-AF77-89AABA4FFFF8}" srcId="{18E5F41D-E2DA-44C4-B54C-FE84FD9CEA27}" destId="{3F84322A-F2BE-4D7B-A429-76A9614893DF}" srcOrd="1" destOrd="0" parTransId="{96F1CEE5-7770-4963-8463-6FC704BA0688}" sibTransId="{B627506E-C26A-4BB0-B985-3469FF00CD03}"/>
    <dgm:cxn modelId="{7EB166DD-57BE-4656-99AC-73D7E8883C70}" type="presParOf" srcId="{6F4241F1-4C8D-4DE1-A3C5-E4C8663E3A61}" destId="{99054DED-C8C0-4284-B40B-3409811CB04F}" srcOrd="0" destOrd="0" presId="urn:microsoft.com/office/officeart/2008/layout/VerticalCurvedList"/>
    <dgm:cxn modelId="{FDD81E5B-CB33-4721-ACBE-538A5E128F56}" type="presParOf" srcId="{99054DED-C8C0-4284-B40B-3409811CB04F}" destId="{38790783-97EC-40B4-877D-197BD6D3E20E}" srcOrd="0" destOrd="0" presId="urn:microsoft.com/office/officeart/2008/layout/VerticalCurvedList"/>
    <dgm:cxn modelId="{3DCD641E-E010-4BC5-BDBD-0B3EC15AE4F4}" type="presParOf" srcId="{38790783-97EC-40B4-877D-197BD6D3E20E}" destId="{C0DE2B42-F864-40C0-9661-DEA01B2DF521}" srcOrd="0" destOrd="0" presId="urn:microsoft.com/office/officeart/2008/layout/VerticalCurvedList"/>
    <dgm:cxn modelId="{6B42AA7B-6E30-437F-9812-0A4B70A75FC8}" type="presParOf" srcId="{38790783-97EC-40B4-877D-197BD6D3E20E}" destId="{DCF8EFB6-DA59-4C5E-A81D-F399BE623274}" srcOrd="1" destOrd="0" presId="urn:microsoft.com/office/officeart/2008/layout/VerticalCurvedList"/>
    <dgm:cxn modelId="{AD3CD7F4-8F9D-44FA-AE7F-8310D8F4EEEE}" type="presParOf" srcId="{38790783-97EC-40B4-877D-197BD6D3E20E}" destId="{257B5830-160F-4318-97AF-2813E4453E14}" srcOrd="2" destOrd="0" presId="urn:microsoft.com/office/officeart/2008/layout/VerticalCurvedList"/>
    <dgm:cxn modelId="{B77DC1F7-C5C0-4589-984E-CC1F9CEF1749}" type="presParOf" srcId="{38790783-97EC-40B4-877D-197BD6D3E20E}" destId="{6BF7A949-4C54-4F6F-B1BF-628017A86ECB}" srcOrd="3" destOrd="0" presId="urn:microsoft.com/office/officeart/2008/layout/VerticalCurvedList"/>
    <dgm:cxn modelId="{15D1FF71-BFFD-4808-97AC-966244DB8B88}" type="presParOf" srcId="{99054DED-C8C0-4284-B40B-3409811CB04F}" destId="{9E7566E2-7675-40DC-B163-8D978E56922B}" srcOrd="1" destOrd="0" presId="urn:microsoft.com/office/officeart/2008/layout/VerticalCurvedList"/>
    <dgm:cxn modelId="{45CDEFFC-8562-4285-BA7C-8E4629659B4A}" type="presParOf" srcId="{99054DED-C8C0-4284-B40B-3409811CB04F}" destId="{4A1A5101-6908-4752-9512-92D2CC01742D}" srcOrd="2" destOrd="0" presId="urn:microsoft.com/office/officeart/2008/layout/VerticalCurvedList"/>
    <dgm:cxn modelId="{F2762FBF-CD29-40C0-80CA-8050E5C2E647}" type="presParOf" srcId="{4A1A5101-6908-4752-9512-92D2CC01742D}" destId="{1931BB7B-6557-4558-A64A-E9EC87E5F137}" srcOrd="0" destOrd="0" presId="urn:microsoft.com/office/officeart/2008/layout/VerticalCurvedList"/>
    <dgm:cxn modelId="{A4E3CA43-4A8F-4A21-B3C0-9E70C0D9916D}" type="presParOf" srcId="{99054DED-C8C0-4284-B40B-3409811CB04F}" destId="{537EC0E5-07F1-4C82-99D4-C741C571A90C}" srcOrd="3" destOrd="0" presId="urn:microsoft.com/office/officeart/2008/layout/VerticalCurvedList"/>
    <dgm:cxn modelId="{8B2BBC4E-5D09-43D5-BDE8-FD5AF7C0031C}" type="presParOf" srcId="{99054DED-C8C0-4284-B40B-3409811CB04F}" destId="{58D54F36-6973-4B15-B0BE-D08C12478ABE}" srcOrd="4" destOrd="0" presId="urn:microsoft.com/office/officeart/2008/layout/VerticalCurvedList"/>
    <dgm:cxn modelId="{F25AA9C7-5A3F-4D13-A5EE-D0882A1A0029}" type="presParOf" srcId="{58D54F36-6973-4B15-B0BE-D08C12478ABE}" destId="{D54F7D27-9880-445D-86CE-E5901455C829}" srcOrd="0" destOrd="0" presId="urn:microsoft.com/office/officeart/2008/layout/VerticalCurvedList"/>
    <dgm:cxn modelId="{B4689650-ABAA-4DEA-97CB-24670874EC14}" type="presParOf" srcId="{99054DED-C8C0-4284-B40B-3409811CB04F}" destId="{169CE5B5-C0F5-486C-B8C3-D4FA794F7D38}" srcOrd="5" destOrd="0" presId="urn:microsoft.com/office/officeart/2008/layout/VerticalCurvedList"/>
    <dgm:cxn modelId="{6E83310C-2FF6-461F-BDB1-436B23FEC45D}" type="presParOf" srcId="{99054DED-C8C0-4284-B40B-3409811CB04F}" destId="{08909A6E-A295-443D-819D-E05D93B420B2}" srcOrd="6" destOrd="0" presId="urn:microsoft.com/office/officeart/2008/layout/VerticalCurvedList"/>
    <dgm:cxn modelId="{E0878304-B5C2-4718-900F-EFDEC3992200}" type="presParOf" srcId="{08909A6E-A295-443D-819D-E05D93B420B2}" destId="{B4C8D7D8-11A4-4CA1-9D5C-0ED8156CA1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xmlns:a="http://schemas.openxmlformats.org/drawingml/2006/main" xmlns:dgm="http://schemas.openxmlformats.org/drawingml/2006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60% niñas y 40% niños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B86E1955-92AC-8E41-8298-EA6FA8C716D0}" type="presOf" srcId="{F11AECD4-4AEE-E047-94F2-6AE76C11465C}" destId="{BF3F52FE-D486-4348-8962-B8E06C3118CD}" srcOrd="0" destOrd="0" presId="urn:microsoft.com/office/officeart/2005/8/layout/vList4"/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E404A52B-399B-1C4F-A81C-16C3C146678B}" type="presOf" srcId="{F11AECD4-4AEE-E047-94F2-6AE76C11465C}" destId="{98BB3076-54AE-7E4B-9D47-CA1203183ECB}" srcOrd="1" destOrd="0" presId="urn:microsoft.com/office/officeart/2005/8/layout/vList4"/>
    <dgm:cxn modelId="{82BD813A-07AC-8D4D-B3EF-F2583BD05CAA}" type="presOf" srcId="{E40C07BA-FAF4-C042-B93C-81DB06C3B4DF}" destId="{2DA41431-D149-8946-92ED-FBA44BBF6367}" srcOrd="0" destOrd="0" presId="urn:microsoft.com/office/officeart/2005/8/layout/vList4"/>
    <dgm:cxn modelId="{B2B9AA9D-8091-6447-9FE2-7E1FD4217A40}" type="presParOf" srcId="{2DA41431-D149-8946-92ED-FBA44BBF6367}" destId="{9F8838B4-24F6-F24A-8830-79F5FD66A407}" srcOrd="0" destOrd="0" presId="urn:microsoft.com/office/officeart/2005/8/layout/vList4"/>
    <dgm:cxn modelId="{68962292-3216-FC48-909B-0DC1C954D16A}" type="presParOf" srcId="{9F8838B4-24F6-F24A-8830-79F5FD66A407}" destId="{BF3F52FE-D486-4348-8962-B8E06C3118CD}" srcOrd="0" destOrd="0" presId="urn:microsoft.com/office/officeart/2005/8/layout/vList4"/>
    <dgm:cxn modelId="{944ECF7F-FB59-B348-9DD7-23F1E7F2CD43}" type="presParOf" srcId="{9F8838B4-24F6-F24A-8830-79F5FD66A407}" destId="{194FF71F-5151-8447-85CF-587A76ADA614}" srcOrd="1" destOrd="0" presId="urn:microsoft.com/office/officeart/2005/8/layout/vList4"/>
    <dgm:cxn modelId="{F4ECF8D0-7DF9-E541-9DB4-DFB1D1C8F460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Los niños que han sufrido malos tratos en su infancia se convertirán en maltratadores cuando sean adultos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2F83D23-89EC-D246-AF81-51CCD41A1B04}" type="presOf" srcId="{E40C07BA-FAF4-C042-B93C-81DB06C3B4DF}" destId="{2DA41431-D149-8946-92ED-FBA44BBF6367}" srcOrd="0" destOrd="0" presId="urn:microsoft.com/office/officeart/2005/8/layout/vList4"/>
    <dgm:cxn modelId="{20484D71-431A-374D-BB80-85969EC22682}" type="presOf" srcId="{2E1B75F5-5182-B645-B29E-56052FC56454}" destId="{4AC1168D-20A8-1D47-B378-E7C2D627375D}" srcOrd="1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94C7A543-E725-BD4F-A72B-07002F6D1CB9}" type="presOf" srcId="{2E1B75F5-5182-B645-B29E-56052FC56454}" destId="{18048C27-BC32-EF4A-BF32-18BF22A4FDAA}" srcOrd="0" destOrd="0" presId="urn:microsoft.com/office/officeart/2005/8/layout/vList4"/>
    <dgm:cxn modelId="{E9C9841C-1C81-4A40-AF70-AA232AB4AC76}" type="presParOf" srcId="{2DA41431-D149-8946-92ED-FBA44BBF6367}" destId="{2F686DF2-FF01-D94C-8455-C8B19C78AC9A}" srcOrd="0" destOrd="0" presId="urn:microsoft.com/office/officeart/2005/8/layout/vList4"/>
    <dgm:cxn modelId="{99B4C5DC-ADA3-A64A-BB8F-0B060D8A62FF}" type="presParOf" srcId="{2F686DF2-FF01-D94C-8455-C8B19C78AC9A}" destId="{18048C27-BC32-EF4A-BF32-18BF22A4FDAA}" srcOrd="0" destOrd="0" presId="urn:microsoft.com/office/officeart/2005/8/layout/vList4"/>
    <dgm:cxn modelId="{FAA065C2-45EE-E54C-8DDF-0A704780049B}" type="presParOf" srcId="{2F686DF2-FF01-D94C-8455-C8B19C78AC9A}" destId="{F02BCFA5-DE85-0A48-B7DE-F1F751ECED9E}" srcOrd="1" destOrd="0" presId="urn:microsoft.com/office/officeart/2005/8/layout/vList4"/>
    <dgm:cxn modelId="{67108BDC-E080-D045-988C-0F6123BD8917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Puede ser una de las consecuencias, pero no siempre sucede así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65D14C9A-8A41-BA46-A0B3-08471578041C}" type="presOf" srcId="{F11AECD4-4AEE-E047-94F2-6AE76C11465C}" destId="{BF3F52FE-D486-4348-8962-B8E06C3118CD}" srcOrd="0" destOrd="0" presId="urn:microsoft.com/office/officeart/2005/8/layout/vList4"/>
    <dgm:cxn modelId="{EC7CCA0F-83F0-3B42-8F98-E2552E84F7BE}" type="presOf" srcId="{E40C07BA-FAF4-C042-B93C-81DB06C3B4DF}" destId="{2DA41431-D149-8946-92ED-FBA44BBF6367}" srcOrd="0" destOrd="0" presId="urn:microsoft.com/office/officeart/2005/8/layout/vList4"/>
    <dgm:cxn modelId="{B3634A52-3F44-A244-83E6-8312BB12BD62}" type="presOf" srcId="{F11AECD4-4AEE-E047-94F2-6AE76C11465C}" destId="{98BB3076-54AE-7E4B-9D47-CA1203183ECB}" srcOrd="1" destOrd="0" presId="urn:microsoft.com/office/officeart/2005/8/layout/vList4"/>
    <dgm:cxn modelId="{1BC8F062-9DD2-FB41-908C-F7850A739FBF}" type="presParOf" srcId="{2DA41431-D149-8946-92ED-FBA44BBF6367}" destId="{9F8838B4-24F6-F24A-8830-79F5FD66A407}" srcOrd="0" destOrd="0" presId="urn:microsoft.com/office/officeart/2005/8/layout/vList4"/>
    <dgm:cxn modelId="{FF7B6C11-A60D-A84D-B323-744CC028C557}" type="presParOf" srcId="{9F8838B4-24F6-F24A-8830-79F5FD66A407}" destId="{BF3F52FE-D486-4348-8962-B8E06C3118CD}" srcOrd="0" destOrd="0" presId="urn:microsoft.com/office/officeart/2005/8/layout/vList4"/>
    <dgm:cxn modelId="{36D959DD-B1F5-AF49-8D36-A6952EAEC072}" type="presParOf" srcId="{9F8838B4-24F6-F24A-8830-79F5FD66A407}" destId="{194FF71F-5151-8447-85CF-587A76ADA614}" srcOrd="1" destOrd="0" presId="urn:microsoft.com/office/officeart/2005/8/layout/vList4"/>
    <dgm:cxn modelId="{EDB15C88-2EC5-E547-AD6E-7C5CC5050B4D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Los efectos son siempre muy traumáticos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591F9613-CFA0-5C4C-807F-6710E97A467A}" type="presOf" srcId="{E40C07BA-FAF4-C042-B93C-81DB06C3B4DF}" destId="{2DA41431-D149-8946-92ED-FBA44BBF6367}" srcOrd="0" destOrd="0" presId="urn:microsoft.com/office/officeart/2005/8/layout/vList4"/>
    <dgm:cxn modelId="{88D6688C-5B94-B942-B7B8-C27397352F98}" type="presOf" srcId="{2E1B75F5-5182-B645-B29E-56052FC56454}" destId="{18048C27-BC32-EF4A-BF32-18BF22A4FDAA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1B082C35-AAA1-2646-8BAA-08053A9FE608}" type="presOf" srcId="{2E1B75F5-5182-B645-B29E-56052FC56454}" destId="{4AC1168D-20A8-1D47-B378-E7C2D627375D}" srcOrd="1" destOrd="0" presId="urn:microsoft.com/office/officeart/2005/8/layout/vList4"/>
    <dgm:cxn modelId="{1C666027-D102-1143-A1BA-CAA98C7414BD}" type="presParOf" srcId="{2DA41431-D149-8946-92ED-FBA44BBF6367}" destId="{2F686DF2-FF01-D94C-8455-C8B19C78AC9A}" srcOrd="0" destOrd="0" presId="urn:microsoft.com/office/officeart/2005/8/layout/vList4"/>
    <dgm:cxn modelId="{C5ED164F-CF0B-4D43-B93F-311E60B3693B}" type="presParOf" srcId="{2F686DF2-FF01-D94C-8455-C8B19C78AC9A}" destId="{18048C27-BC32-EF4A-BF32-18BF22A4FDAA}" srcOrd="0" destOrd="0" presId="urn:microsoft.com/office/officeart/2005/8/layout/vList4"/>
    <dgm:cxn modelId="{87CE213E-C6FA-CA4A-9B0C-E9C7D1FDAAE5}" type="presParOf" srcId="{2F686DF2-FF01-D94C-8455-C8B19C78AC9A}" destId="{F02BCFA5-DE85-0A48-B7DE-F1F751ECED9E}" srcOrd="1" destOrd="0" presId="urn:microsoft.com/office/officeart/2005/8/layout/vList4"/>
    <dgm:cxn modelId="{3BF78B6C-78F3-314E-AE18-C87717B54D3F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La gravedad de los efectos depende de los factores como la frecuencia del maltrato, el grado de parentesco entre las víctimas y persona agresora, la intensidad…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D4EB79C1-07BB-E148-8E7A-C4BD51C1E0A5}" type="presOf" srcId="{F11AECD4-4AEE-E047-94F2-6AE76C11465C}" destId="{BF3F52FE-D486-4348-8962-B8E06C3118CD}" srcOrd="0" destOrd="0" presId="urn:microsoft.com/office/officeart/2005/8/layout/vList4"/>
    <dgm:cxn modelId="{C63F4FE8-6052-504E-8B77-F94F01C548E4}" type="presOf" srcId="{E40C07BA-FAF4-C042-B93C-81DB06C3B4DF}" destId="{2DA41431-D149-8946-92ED-FBA44BBF6367}" srcOrd="0" destOrd="0" presId="urn:microsoft.com/office/officeart/2005/8/layout/vList4"/>
    <dgm:cxn modelId="{A38A0467-2B3E-3B42-B24B-D08022731306}" type="presOf" srcId="{F11AECD4-4AEE-E047-94F2-6AE76C11465C}" destId="{98BB3076-54AE-7E4B-9D47-CA1203183ECB}" srcOrd="1" destOrd="0" presId="urn:microsoft.com/office/officeart/2005/8/layout/vList4"/>
    <dgm:cxn modelId="{F080729B-B4E1-4440-ADE1-18636F7EE848}" type="presParOf" srcId="{2DA41431-D149-8946-92ED-FBA44BBF6367}" destId="{9F8838B4-24F6-F24A-8830-79F5FD66A407}" srcOrd="0" destOrd="0" presId="urn:microsoft.com/office/officeart/2005/8/layout/vList4"/>
    <dgm:cxn modelId="{1AFCD2F8-5099-594C-B07F-A81E5AA7FB2C}" type="presParOf" srcId="{9F8838B4-24F6-F24A-8830-79F5FD66A407}" destId="{BF3F52FE-D486-4348-8962-B8E06C3118CD}" srcOrd="0" destOrd="0" presId="urn:microsoft.com/office/officeart/2005/8/layout/vList4"/>
    <dgm:cxn modelId="{FB80A0E4-B7E9-2640-AD9D-5D45E0BF8423}" type="presParOf" srcId="{9F8838B4-24F6-F24A-8830-79F5FD66A407}" destId="{194FF71F-5151-8447-85CF-587A76ADA614}" srcOrd="1" destOrd="0" presId="urn:microsoft.com/office/officeart/2005/8/layout/vList4"/>
    <dgm:cxn modelId="{A702C002-EBD3-AB49-9F3F-F34466C26ED9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El maltrato infantil y los abusos sexuales no se pueden prevenir y son inevitables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8F0911B-DC10-8543-8E69-C6C1B250E1CE}" type="presOf" srcId="{E40C07BA-FAF4-C042-B93C-81DB06C3B4DF}" destId="{2DA41431-D149-8946-92ED-FBA44BBF6367}" srcOrd="0" destOrd="0" presId="urn:microsoft.com/office/officeart/2005/8/layout/vList4"/>
    <dgm:cxn modelId="{32824F7E-2E6C-424F-98D8-91E2D6A6F9CB}" type="presOf" srcId="{2E1B75F5-5182-B645-B29E-56052FC56454}" destId="{18048C27-BC32-EF4A-BF32-18BF22A4FDAA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D8F5A4A3-5E2D-224C-84E5-AA3153A499FC}" type="presOf" srcId="{2E1B75F5-5182-B645-B29E-56052FC56454}" destId="{4AC1168D-20A8-1D47-B378-E7C2D627375D}" srcOrd="1" destOrd="0" presId="urn:microsoft.com/office/officeart/2005/8/layout/vList4"/>
    <dgm:cxn modelId="{AFBE5CCE-EF61-AA4E-8644-98D36C3E5D9D}" type="presParOf" srcId="{2DA41431-D149-8946-92ED-FBA44BBF6367}" destId="{2F686DF2-FF01-D94C-8455-C8B19C78AC9A}" srcOrd="0" destOrd="0" presId="urn:microsoft.com/office/officeart/2005/8/layout/vList4"/>
    <dgm:cxn modelId="{D30FB151-F966-C645-BE6E-ED578E04EDE3}" type="presParOf" srcId="{2F686DF2-FF01-D94C-8455-C8B19C78AC9A}" destId="{18048C27-BC32-EF4A-BF32-18BF22A4FDAA}" srcOrd="0" destOrd="0" presId="urn:microsoft.com/office/officeart/2005/8/layout/vList4"/>
    <dgm:cxn modelId="{B6F77696-1809-A24B-AC4C-F73AA0D1F7CB}" type="presParOf" srcId="{2F686DF2-FF01-D94C-8455-C8B19C78AC9A}" destId="{F02BCFA5-DE85-0A48-B7DE-F1F751ECED9E}" srcOrd="1" destOrd="0" presId="urn:microsoft.com/office/officeart/2005/8/layout/vList4"/>
    <dgm:cxn modelId="{E2C2EDC2-7A68-F44C-A596-7AD34FB012D7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11AECD4-4AEE-E047-94F2-6AE76C11465C}">
      <dgm:prSet phldrT="[Texto]" custT="1"/>
      <dgm:spPr/>
      <dgm:t>
        <a:bodyPr/>
        <a:lstStyle/>
        <a:p>
          <a:pPr algn="ctr"/>
          <a:r>
            <a:rPr lang="es-ES" sz="2500" b="1" dirty="0" smtClean="0"/>
            <a:t>En muchos casos se puede prevenir</a:t>
          </a:r>
          <a:endParaRPr lang="es-ES_tradnl" sz="2500" dirty="0"/>
        </a:p>
      </dgm:t>
    </dgm:pt>
    <dgm:pt modelId="{DA196976-47D4-F64E-B43C-3D4ACC353868}" type="parTrans" cxnId="{1BF3780F-341A-8D4C-8F8A-39EDDCCDE9A4}">
      <dgm:prSet/>
      <dgm:spPr/>
      <dgm:t>
        <a:bodyPr/>
        <a:lstStyle/>
        <a:p>
          <a:endParaRPr lang="es-ES_tradnl"/>
        </a:p>
      </dgm:t>
    </dgm:pt>
    <dgm:pt modelId="{0C4314E3-232B-C648-88DC-0A686293C728}" type="sibTrans" cxnId="{1BF3780F-341A-8D4C-8F8A-39EDDCCDE9A4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F8838B4-24F6-F24A-8830-79F5FD66A407}" type="pres">
      <dgm:prSet presAssocID="{F11AECD4-4AEE-E047-94F2-6AE76C11465C}" presName="comp" presStyleCnt="0"/>
      <dgm:spPr/>
    </dgm:pt>
    <dgm:pt modelId="{BF3F52FE-D486-4348-8962-B8E06C3118CD}" type="pres">
      <dgm:prSet presAssocID="{F11AECD4-4AEE-E047-94F2-6AE76C11465C}" presName="box" presStyleLbl="node1" presStyleIdx="0" presStyleCnt="1"/>
      <dgm:spPr/>
      <dgm:t>
        <a:bodyPr/>
        <a:lstStyle/>
        <a:p>
          <a:endParaRPr lang="es-ES_tradnl"/>
        </a:p>
      </dgm:t>
    </dgm:pt>
    <dgm:pt modelId="{194FF71F-5151-8447-85CF-587A76ADA614}" type="pres">
      <dgm:prSet presAssocID="{F11AECD4-4AEE-E047-94F2-6AE76C11465C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BB3076-54AE-7E4B-9D47-CA1203183ECB}" type="pres">
      <dgm:prSet presAssocID="{F11AECD4-4AEE-E047-94F2-6AE76C1146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BF3780F-341A-8D4C-8F8A-39EDDCCDE9A4}" srcId="{E40C07BA-FAF4-C042-B93C-81DB06C3B4DF}" destId="{F11AECD4-4AEE-E047-94F2-6AE76C11465C}" srcOrd="0" destOrd="0" parTransId="{DA196976-47D4-F64E-B43C-3D4ACC353868}" sibTransId="{0C4314E3-232B-C648-88DC-0A686293C728}"/>
    <dgm:cxn modelId="{B619A3DF-A78F-CE40-B372-15FB197D54B9}" type="presOf" srcId="{E40C07BA-FAF4-C042-B93C-81DB06C3B4DF}" destId="{2DA41431-D149-8946-92ED-FBA44BBF6367}" srcOrd="0" destOrd="0" presId="urn:microsoft.com/office/officeart/2005/8/layout/vList4"/>
    <dgm:cxn modelId="{88A0FB30-C441-2C43-986F-BF853FF8F689}" type="presOf" srcId="{F11AECD4-4AEE-E047-94F2-6AE76C11465C}" destId="{98BB3076-54AE-7E4B-9D47-CA1203183ECB}" srcOrd="1" destOrd="0" presId="urn:microsoft.com/office/officeart/2005/8/layout/vList4"/>
    <dgm:cxn modelId="{DFE1432D-1A30-4840-9A99-77ECEE8239B6}" type="presOf" srcId="{F11AECD4-4AEE-E047-94F2-6AE76C11465C}" destId="{BF3F52FE-D486-4348-8962-B8E06C3118CD}" srcOrd="0" destOrd="0" presId="urn:microsoft.com/office/officeart/2005/8/layout/vList4"/>
    <dgm:cxn modelId="{8463E8F0-4E2B-8741-A4A2-870FC417467D}" type="presParOf" srcId="{2DA41431-D149-8946-92ED-FBA44BBF6367}" destId="{9F8838B4-24F6-F24A-8830-79F5FD66A407}" srcOrd="0" destOrd="0" presId="urn:microsoft.com/office/officeart/2005/8/layout/vList4"/>
    <dgm:cxn modelId="{F456446C-0C50-4044-B9AC-E9E05EBFE38C}" type="presParOf" srcId="{9F8838B4-24F6-F24A-8830-79F5FD66A407}" destId="{BF3F52FE-D486-4348-8962-B8E06C3118CD}" srcOrd="0" destOrd="0" presId="urn:microsoft.com/office/officeart/2005/8/layout/vList4"/>
    <dgm:cxn modelId="{B4E2F663-9265-D146-9C17-5D04DB79B242}" type="presParOf" srcId="{9F8838B4-24F6-F24A-8830-79F5FD66A407}" destId="{194FF71F-5151-8447-85CF-587A76ADA614}" srcOrd="1" destOrd="0" presId="urn:microsoft.com/office/officeart/2005/8/layout/vList4"/>
    <dgm:cxn modelId="{81CB3BF0-DD1E-D742-927D-3691923A4B52}" type="presParOf" srcId="{9F8838B4-24F6-F24A-8830-79F5FD66A407}" destId="{98BB3076-54AE-7E4B-9D47-CA1203183ECB}" srcOrd="2" destOrd="0" presId="urn:microsoft.com/office/officeart/2005/8/layout/vList4"/>
  </dgm:cxnLst>
  <dgm:bg>
    <a:blipFill rotWithShape="1">
      <a:blip xmlns:r="http://schemas.openxmlformats.org/officeDocument/2006/relationships" r:embed="rId2"/>
      <a:stretch>
        <a:fillRect/>
      </a:stretch>
    </a:blipFill>
  </dgm:bg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1F70553-0B2A-944B-8FAE-2B2B58DF1050}" type="doc">
      <dgm:prSet loTypeId="urn:microsoft.com/office/officeart/2005/8/layout/funnel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6182F1A2-5ECB-5445-8E36-434B8CA41F17}">
      <dgm:prSet phldrT="[Texto]"/>
      <dgm:spPr/>
      <dgm:t>
        <a:bodyPr/>
        <a:lstStyle/>
        <a:p>
          <a:r>
            <a:rPr lang="es-ES_tradnl" dirty="0" smtClean="0">
              <a:solidFill>
                <a:srgbClr val="0D0D0D"/>
              </a:solidFill>
            </a:rPr>
            <a:t>Amor</a:t>
          </a:r>
          <a:endParaRPr lang="es-ES_tradnl" dirty="0">
            <a:solidFill>
              <a:srgbClr val="0D0D0D"/>
            </a:solidFill>
          </a:endParaRPr>
        </a:p>
      </dgm:t>
    </dgm:pt>
    <dgm:pt modelId="{8CC84D08-2F26-3D45-9FF9-AC8A9583F92B}" type="parTrans" cxnId="{35602412-F035-F249-9735-49FFE74525F7}">
      <dgm:prSet/>
      <dgm:spPr/>
      <dgm:t>
        <a:bodyPr/>
        <a:lstStyle/>
        <a:p>
          <a:endParaRPr lang="es-ES_tradnl"/>
        </a:p>
      </dgm:t>
    </dgm:pt>
    <dgm:pt modelId="{D80B07F9-508D-F042-896B-BE93437C9797}" type="sibTrans" cxnId="{35602412-F035-F249-9735-49FFE74525F7}">
      <dgm:prSet/>
      <dgm:spPr/>
      <dgm:t>
        <a:bodyPr/>
        <a:lstStyle/>
        <a:p>
          <a:endParaRPr lang="es-ES_tradnl"/>
        </a:p>
      </dgm:t>
    </dgm:pt>
    <dgm:pt modelId="{101110DC-4553-F544-97D1-994BEB0D35E1}">
      <dgm:prSet phldrT="[Texto]"/>
      <dgm:spPr/>
      <dgm:t>
        <a:bodyPr/>
        <a:lstStyle/>
        <a:p>
          <a:r>
            <a:rPr lang="es-ES_tradnl" dirty="0" smtClean="0">
              <a:solidFill>
                <a:srgbClr val="0D0D0D"/>
              </a:solidFill>
            </a:rPr>
            <a:t>Autoridad</a:t>
          </a:r>
          <a:endParaRPr lang="es-ES_tradnl" dirty="0">
            <a:solidFill>
              <a:srgbClr val="0D0D0D"/>
            </a:solidFill>
          </a:endParaRPr>
        </a:p>
      </dgm:t>
    </dgm:pt>
    <dgm:pt modelId="{AF2312FE-7D60-2C47-A749-9D74B559D219}" type="parTrans" cxnId="{63A9FB51-52F9-D04A-AF37-A8D0F5D09B1F}">
      <dgm:prSet/>
      <dgm:spPr/>
      <dgm:t>
        <a:bodyPr/>
        <a:lstStyle/>
        <a:p>
          <a:endParaRPr lang="es-ES_tradnl"/>
        </a:p>
      </dgm:t>
    </dgm:pt>
    <dgm:pt modelId="{0C4F26E7-DE22-D543-B4C5-5BACD59FEBFC}" type="sibTrans" cxnId="{63A9FB51-52F9-D04A-AF37-A8D0F5D09B1F}">
      <dgm:prSet/>
      <dgm:spPr/>
      <dgm:t>
        <a:bodyPr/>
        <a:lstStyle/>
        <a:p>
          <a:endParaRPr lang="es-ES_tradnl"/>
        </a:p>
      </dgm:t>
    </dgm:pt>
    <dgm:pt modelId="{747E0D0A-83E5-2B4B-9A4F-1C8220F7DCC8}">
      <dgm:prSet phldrT="[Texto]"/>
      <dgm:spPr/>
      <dgm:t>
        <a:bodyPr/>
        <a:lstStyle/>
        <a:p>
          <a:r>
            <a:rPr lang="es-ES_tradnl" dirty="0" smtClean="0">
              <a:solidFill>
                <a:srgbClr val="0D0D0D"/>
              </a:solidFill>
            </a:rPr>
            <a:t>Fuerza física/diferencia social</a:t>
          </a:r>
          <a:endParaRPr lang="es-ES_tradnl" dirty="0">
            <a:solidFill>
              <a:srgbClr val="0D0D0D"/>
            </a:solidFill>
          </a:endParaRPr>
        </a:p>
      </dgm:t>
    </dgm:pt>
    <dgm:pt modelId="{B9F2A773-0AA9-5442-B8FA-136BD67935FF}" type="parTrans" cxnId="{220A8FA7-81B5-2C4B-B17C-96F48C5BD2FA}">
      <dgm:prSet/>
      <dgm:spPr/>
      <dgm:t>
        <a:bodyPr/>
        <a:lstStyle/>
        <a:p>
          <a:endParaRPr lang="es-ES_tradnl"/>
        </a:p>
      </dgm:t>
    </dgm:pt>
    <dgm:pt modelId="{2DFEC8EB-3AE8-294A-B865-F8955B1B4831}" type="sibTrans" cxnId="{220A8FA7-81B5-2C4B-B17C-96F48C5BD2FA}">
      <dgm:prSet/>
      <dgm:spPr/>
      <dgm:t>
        <a:bodyPr/>
        <a:lstStyle/>
        <a:p>
          <a:endParaRPr lang="es-ES_tradnl"/>
        </a:p>
      </dgm:t>
    </dgm:pt>
    <dgm:pt modelId="{76782884-2DE2-544E-81A4-512BB8C26C5A}">
      <dgm:prSet phldrT="[Texto]"/>
      <dgm:spPr/>
      <dgm:t>
        <a:bodyPr/>
        <a:lstStyle/>
        <a:p>
          <a:r>
            <a:rPr lang="es-ES_tradnl" b="1" dirty="0" smtClean="0">
              <a:solidFill>
                <a:srgbClr val="0D0D0D"/>
              </a:solidFill>
            </a:rPr>
            <a:t>PODER</a:t>
          </a:r>
          <a:endParaRPr lang="es-ES_tradnl" b="1" dirty="0">
            <a:solidFill>
              <a:srgbClr val="0D0D0D"/>
            </a:solidFill>
          </a:endParaRPr>
        </a:p>
      </dgm:t>
    </dgm:pt>
    <dgm:pt modelId="{12BB0EF1-9ACB-8A4C-B898-DE941EECD0FB}" type="parTrans" cxnId="{7EB44E4F-9CB9-F04E-BEA4-18C0262A1A92}">
      <dgm:prSet/>
      <dgm:spPr/>
      <dgm:t>
        <a:bodyPr/>
        <a:lstStyle/>
        <a:p>
          <a:endParaRPr lang="es-ES_tradnl"/>
        </a:p>
      </dgm:t>
    </dgm:pt>
    <dgm:pt modelId="{06232F4D-A0EC-4A41-836F-EA468FB6A78B}" type="sibTrans" cxnId="{7EB44E4F-9CB9-F04E-BEA4-18C0262A1A92}">
      <dgm:prSet/>
      <dgm:spPr/>
      <dgm:t>
        <a:bodyPr/>
        <a:lstStyle/>
        <a:p>
          <a:endParaRPr lang="es-ES_tradnl"/>
        </a:p>
      </dgm:t>
    </dgm:pt>
    <dgm:pt modelId="{33F9F999-492D-AB4E-BADD-A94EBCAE5C3F}" type="pres">
      <dgm:prSet presAssocID="{F1F70553-0B2A-944B-8FAE-2B2B58DF105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D975B300-8D5A-0941-A561-CE16557CD0E6}" type="pres">
      <dgm:prSet presAssocID="{F1F70553-0B2A-944B-8FAE-2B2B58DF1050}" presName="ellipse" presStyleLbl="trBgShp" presStyleIdx="0" presStyleCnt="1"/>
      <dgm:spPr/>
    </dgm:pt>
    <dgm:pt modelId="{9F4182AD-C0BA-0441-9298-1AC75763D545}" type="pres">
      <dgm:prSet presAssocID="{F1F70553-0B2A-944B-8FAE-2B2B58DF1050}" presName="arrow1" presStyleLbl="fgShp" presStyleIdx="0" presStyleCnt="1"/>
      <dgm:spPr/>
    </dgm:pt>
    <dgm:pt modelId="{5EE7E4EE-4B1B-6546-9E22-65A5F916B0AF}" type="pres">
      <dgm:prSet presAssocID="{F1F70553-0B2A-944B-8FAE-2B2B58DF1050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36DB6BF-1F71-444D-A0FA-9BB9832198B4}" type="pres">
      <dgm:prSet presAssocID="{101110DC-4553-F544-97D1-994BEB0D35E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5D6CE7C-3A83-9B48-9C1B-CF710FC0E6A6}" type="pres">
      <dgm:prSet presAssocID="{747E0D0A-83E5-2B4B-9A4F-1C8220F7DCC8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D684FC3-7F27-DB44-A24D-845BFA089443}" type="pres">
      <dgm:prSet presAssocID="{76782884-2DE2-544E-81A4-512BB8C26C5A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7472110-B225-B649-96C3-D9AD28A2CB8C}" type="pres">
      <dgm:prSet presAssocID="{F1F70553-0B2A-944B-8FAE-2B2B58DF1050}" presName="funnel" presStyleLbl="trAlignAcc1" presStyleIdx="0" presStyleCnt="1"/>
      <dgm:spPr/>
    </dgm:pt>
  </dgm:ptLst>
  <dgm:cxnLst>
    <dgm:cxn modelId="{4C01281E-1EE2-8F41-B494-94789CF55D94}" type="presOf" srcId="{F1F70553-0B2A-944B-8FAE-2B2B58DF1050}" destId="{33F9F999-492D-AB4E-BADD-A94EBCAE5C3F}" srcOrd="0" destOrd="0" presId="urn:microsoft.com/office/officeart/2005/8/layout/funnel1"/>
    <dgm:cxn modelId="{D40F2B5A-3452-3E49-ABD4-4645EBD89BD2}" type="presOf" srcId="{101110DC-4553-F544-97D1-994BEB0D35E1}" destId="{95D6CE7C-3A83-9B48-9C1B-CF710FC0E6A6}" srcOrd="0" destOrd="0" presId="urn:microsoft.com/office/officeart/2005/8/layout/funnel1"/>
    <dgm:cxn modelId="{35602412-F035-F249-9735-49FFE74525F7}" srcId="{F1F70553-0B2A-944B-8FAE-2B2B58DF1050}" destId="{6182F1A2-5ECB-5445-8E36-434B8CA41F17}" srcOrd="0" destOrd="0" parTransId="{8CC84D08-2F26-3D45-9FF9-AC8A9583F92B}" sibTransId="{D80B07F9-508D-F042-896B-BE93437C9797}"/>
    <dgm:cxn modelId="{63A9FB51-52F9-D04A-AF37-A8D0F5D09B1F}" srcId="{F1F70553-0B2A-944B-8FAE-2B2B58DF1050}" destId="{101110DC-4553-F544-97D1-994BEB0D35E1}" srcOrd="1" destOrd="0" parTransId="{AF2312FE-7D60-2C47-A749-9D74B559D219}" sibTransId="{0C4F26E7-DE22-D543-B4C5-5BACD59FEBFC}"/>
    <dgm:cxn modelId="{220A8FA7-81B5-2C4B-B17C-96F48C5BD2FA}" srcId="{F1F70553-0B2A-944B-8FAE-2B2B58DF1050}" destId="{747E0D0A-83E5-2B4B-9A4F-1C8220F7DCC8}" srcOrd="2" destOrd="0" parTransId="{B9F2A773-0AA9-5442-B8FA-136BD67935FF}" sibTransId="{2DFEC8EB-3AE8-294A-B865-F8955B1B4831}"/>
    <dgm:cxn modelId="{86826F75-71B7-6042-8271-3939F740ABA3}" type="presOf" srcId="{6182F1A2-5ECB-5445-8E36-434B8CA41F17}" destId="{DD684FC3-7F27-DB44-A24D-845BFA089443}" srcOrd="0" destOrd="0" presId="urn:microsoft.com/office/officeart/2005/8/layout/funnel1"/>
    <dgm:cxn modelId="{BAAE94A2-B35D-4540-AB23-5E453D01930B}" type="presOf" srcId="{747E0D0A-83E5-2B4B-9A4F-1C8220F7DCC8}" destId="{436DB6BF-1F71-444D-A0FA-9BB9832198B4}" srcOrd="0" destOrd="0" presId="urn:microsoft.com/office/officeart/2005/8/layout/funnel1"/>
    <dgm:cxn modelId="{9C1FD722-11E8-CE45-81CA-1C5D0B47A918}" type="presOf" srcId="{76782884-2DE2-544E-81A4-512BB8C26C5A}" destId="{5EE7E4EE-4B1B-6546-9E22-65A5F916B0AF}" srcOrd="0" destOrd="0" presId="urn:microsoft.com/office/officeart/2005/8/layout/funnel1"/>
    <dgm:cxn modelId="{7EB44E4F-9CB9-F04E-BEA4-18C0262A1A92}" srcId="{F1F70553-0B2A-944B-8FAE-2B2B58DF1050}" destId="{76782884-2DE2-544E-81A4-512BB8C26C5A}" srcOrd="3" destOrd="0" parTransId="{12BB0EF1-9ACB-8A4C-B898-DE941EECD0FB}" sibTransId="{06232F4D-A0EC-4A41-836F-EA468FB6A78B}"/>
    <dgm:cxn modelId="{34BB45FB-1935-2242-A54F-D2416A429F22}" type="presParOf" srcId="{33F9F999-492D-AB4E-BADD-A94EBCAE5C3F}" destId="{D975B300-8D5A-0941-A561-CE16557CD0E6}" srcOrd="0" destOrd="0" presId="urn:microsoft.com/office/officeart/2005/8/layout/funnel1"/>
    <dgm:cxn modelId="{A15C3435-825D-E04C-B16F-3FB3FA07EACE}" type="presParOf" srcId="{33F9F999-492D-AB4E-BADD-A94EBCAE5C3F}" destId="{9F4182AD-C0BA-0441-9298-1AC75763D545}" srcOrd="1" destOrd="0" presId="urn:microsoft.com/office/officeart/2005/8/layout/funnel1"/>
    <dgm:cxn modelId="{DC594C60-FD11-7E4F-8989-0F7C3E317E2B}" type="presParOf" srcId="{33F9F999-492D-AB4E-BADD-A94EBCAE5C3F}" destId="{5EE7E4EE-4B1B-6546-9E22-65A5F916B0AF}" srcOrd="2" destOrd="0" presId="urn:microsoft.com/office/officeart/2005/8/layout/funnel1"/>
    <dgm:cxn modelId="{F4122D30-FEE4-C742-85B1-B3085A019605}" type="presParOf" srcId="{33F9F999-492D-AB4E-BADD-A94EBCAE5C3F}" destId="{436DB6BF-1F71-444D-A0FA-9BB9832198B4}" srcOrd="3" destOrd="0" presId="urn:microsoft.com/office/officeart/2005/8/layout/funnel1"/>
    <dgm:cxn modelId="{7B6A1186-6561-0143-BAD4-EA4751F4149D}" type="presParOf" srcId="{33F9F999-492D-AB4E-BADD-A94EBCAE5C3F}" destId="{95D6CE7C-3A83-9B48-9C1B-CF710FC0E6A6}" srcOrd="4" destOrd="0" presId="urn:microsoft.com/office/officeart/2005/8/layout/funnel1"/>
    <dgm:cxn modelId="{5BF881D1-3DD9-EE4B-A0E5-FF196A8FE4C6}" type="presParOf" srcId="{33F9F999-492D-AB4E-BADD-A94EBCAE5C3F}" destId="{DD684FC3-7F27-DB44-A24D-845BFA089443}" srcOrd="5" destOrd="0" presId="urn:microsoft.com/office/officeart/2005/8/layout/funnel1"/>
    <dgm:cxn modelId="{AF51721B-A4D7-0346-9E6A-61732010C4F6}" type="presParOf" srcId="{33F9F999-492D-AB4E-BADD-A94EBCAE5C3F}" destId="{D7472110-B225-B649-96C3-D9AD28A2CB8C}" srcOrd="6" destOrd="0" presId="urn:microsoft.com/office/officeart/2005/8/layout/funnel1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3B07F05-3F2F-DC45-8677-96439904F900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</dgm:pt>
    <dgm:pt modelId="{4B1C7786-29D1-FF4C-865B-F0C175038387}">
      <dgm:prSet phldrT="[Texto]"/>
      <dgm:spPr/>
      <dgm:t>
        <a:bodyPr/>
        <a:lstStyle/>
        <a:p>
          <a:r>
            <a:rPr lang="es-ES_tradnl" dirty="0" smtClean="0"/>
            <a:t>Agresores sexual</a:t>
          </a:r>
          <a:endParaRPr lang="es-ES_tradnl" dirty="0"/>
        </a:p>
      </dgm:t>
    </dgm:pt>
    <dgm:pt modelId="{AC7B6542-3933-FF4F-9FE7-C1190A8D3A79}" type="parTrans" cxnId="{8958BE2B-C104-9040-AA1F-654E78FBEAF6}">
      <dgm:prSet/>
      <dgm:spPr/>
      <dgm:t>
        <a:bodyPr/>
        <a:lstStyle/>
        <a:p>
          <a:endParaRPr lang="es-ES_tradnl"/>
        </a:p>
      </dgm:t>
    </dgm:pt>
    <dgm:pt modelId="{17215791-BE2B-8B4B-9B17-C9C2BD88B1AD}" type="sibTrans" cxnId="{8958BE2B-C104-9040-AA1F-654E78FBEAF6}">
      <dgm:prSet/>
      <dgm:spPr/>
      <dgm:t>
        <a:bodyPr/>
        <a:lstStyle/>
        <a:p>
          <a:endParaRPr lang="es-ES_tradnl"/>
        </a:p>
      </dgm:t>
    </dgm:pt>
    <dgm:pt modelId="{23A3F0CD-F4AC-AF48-A9D2-3D62933239A1}">
      <dgm:prSet phldrT="[Texto]"/>
      <dgm:spPr/>
      <dgm:t>
        <a:bodyPr/>
        <a:lstStyle/>
        <a:p>
          <a:r>
            <a:rPr lang="es-ES_tradnl" dirty="0" smtClean="0"/>
            <a:t>86% hombres</a:t>
          </a:r>
          <a:endParaRPr lang="es-ES_tradnl" dirty="0"/>
        </a:p>
      </dgm:t>
    </dgm:pt>
    <dgm:pt modelId="{D54B2F76-DF4F-4148-B81C-7754AE84A587}" type="parTrans" cxnId="{4EEC157B-36DF-AF4D-B76F-8D17105A963F}">
      <dgm:prSet/>
      <dgm:spPr/>
      <dgm:t>
        <a:bodyPr/>
        <a:lstStyle/>
        <a:p>
          <a:endParaRPr lang="es-ES_tradnl"/>
        </a:p>
      </dgm:t>
    </dgm:pt>
    <dgm:pt modelId="{72336825-2020-CD4F-8C5D-D795D9BCFE23}" type="sibTrans" cxnId="{4EEC157B-36DF-AF4D-B76F-8D17105A963F}">
      <dgm:prSet/>
      <dgm:spPr/>
      <dgm:t>
        <a:bodyPr/>
        <a:lstStyle/>
        <a:p>
          <a:endParaRPr lang="es-ES_tradnl"/>
        </a:p>
      </dgm:t>
    </dgm:pt>
    <dgm:pt modelId="{4BDFE273-3CF5-4242-B74E-FDF8AFF7F80A}">
      <dgm:prSet phldrT="[Texto]"/>
      <dgm:spPr/>
      <dgm:t>
        <a:bodyPr/>
        <a:lstStyle/>
        <a:p>
          <a:r>
            <a:rPr lang="es-ES_tradnl" dirty="0" smtClean="0"/>
            <a:t>14% mujeres</a:t>
          </a:r>
          <a:endParaRPr lang="es-ES_tradnl" dirty="0"/>
        </a:p>
      </dgm:t>
    </dgm:pt>
    <dgm:pt modelId="{A0FC7EEB-6D8E-AC4E-A185-71357F5F68A3}" type="parTrans" cxnId="{D4AEE19C-F294-FC43-BE22-0AE0722EBBFF}">
      <dgm:prSet/>
      <dgm:spPr/>
      <dgm:t>
        <a:bodyPr/>
        <a:lstStyle/>
        <a:p>
          <a:endParaRPr lang="es-ES_tradnl"/>
        </a:p>
      </dgm:t>
    </dgm:pt>
    <dgm:pt modelId="{C644A037-2666-564E-90CA-54C26DFA8926}" type="sibTrans" cxnId="{D4AEE19C-F294-FC43-BE22-0AE0722EBBFF}">
      <dgm:prSet/>
      <dgm:spPr/>
      <dgm:t>
        <a:bodyPr/>
        <a:lstStyle/>
        <a:p>
          <a:endParaRPr lang="es-ES_tradnl"/>
        </a:p>
      </dgm:t>
    </dgm:pt>
    <dgm:pt modelId="{B247F7B5-481B-C941-AEB3-755854C5388A}" type="pres">
      <dgm:prSet presAssocID="{E3B07F05-3F2F-DC45-8677-96439904F900}" presName="Name0" presStyleCnt="0">
        <dgm:presLayoutVars>
          <dgm:dir/>
          <dgm:resizeHandles val="exact"/>
        </dgm:presLayoutVars>
      </dgm:prSet>
      <dgm:spPr/>
    </dgm:pt>
    <dgm:pt modelId="{07A43B00-3317-6143-A9E5-728CD0584E20}" type="pres">
      <dgm:prSet presAssocID="{4B1C7786-29D1-FF4C-865B-F0C17503838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19AADE2-C5E7-104F-AD03-7FC88B12F918}" type="pres">
      <dgm:prSet presAssocID="{17215791-BE2B-8B4B-9B17-C9C2BD88B1AD}" presName="sibTrans" presStyleLbl="sibTrans2D1" presStyleIdx="0" presStyleCnt="2"/>
      <dgm:spPr/>
      <dgm:t>
        <a:bodyPr/>
        <a:lstStyle/>
        <a:p>
          <a:endParaRPr lang="es-ES_tradnl"/>
        </a:p>
      </dgm:t>
    </dgm:pt>
    <dgm:pt modelId="{8216360F-E266-5C44-A88D-230BD96C9AA2}" type="pres">
      <dgm:prSet presAssocID="{17215791-BE2B-8B4B-9B17-C9C2BD88B1AD}" presName="connectorText" presStyleLbl="sibTrans2D1" presStyleIdx="0" presStyleCnt="2"/>
      <dgm:spPr/>
      <dgm:t>
        <a:bodyPr/>
        <a:lstStyle/>
        <a:p>
          <a:endParaRPr lang="es-ES_tradnl"/>
        </a:p>
      </dgm:t>
    </dgm:pt>
    <dgm:pt modelId="{4E6322C4-5C9C-E14A-8059-A21841ABB0E4}" type="pres">
      <dgm:prSet presAssocID="{23A3F0CD-F4AC-AF48-A9D2-3D62933239A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EB5A00B-11AB-D643-A637-53B55F094574}" type="pres">
      <dgm:prSet presAssocID="{72336825-2020-CD4F-8C5D-D795D9BCFE23}" presName="sibTrans" presStyleLbl="sibTrans2D1" presStyleIdx="1" presStyleCnt="2"/>
      <dgm:spPr/>
      <dgm:t>
        <a:bodyPr/>
        <a:lstStyle/>
        <a:p>
          <a:endParaRPr lang="es-ES_tradnl"/>
        </a:p>
      </dgm:t>
    </dgm:pt>
    <dgm:pt modelId="{F0F85B5B-52CA-A04C-A64D-BF6A3083CA89}" type="pres">
      <dgm:prSet presAssocID="{72336825-2020-CD4F-8C5D-D795D9BCFE23}" presName="connectorText" presStyleLbl="sibTrans2D1" presStyleIdx="1" presStyleCnt="2"/>
      <dgm:spPr/>
      <dgm:t>
        <a:bodyPr/>
        <a:lstStyle/>
        <a:p>
          <a:endParaRPr lang="es-ES_tradnl"/>
        </a:p>
      </dgm:t>
    </dgm:pt>
    <dgm:pt modelId="{F482B311-2A57-7244-A984-CD5494579A31}" type="pres">
      <dgm:prSet presAssocID="{4BDFE273-3CF5-4242-B74E-FDF8AFF7F80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EEC157B-36DF-AF4D-B76F-8D17105A963F}" srcId="{E3B07F05-3F2F-DC45-8677-96439904F900}" destId="{23A3F0CD-F4AC-AF48-A9D2-3D62933239A1}" srcOrd="1" destOrd="0" parTransId="{D54B2F76-DF4F-4148-B81C-7754AE84A587}" sibTransId="{72336825-2020-CD4F-8C5D-D795D9BCFE23}"/>
    <dgm:cxn modelId="{D4AEE19C-F294-FC43-BE22-0AE0722EBBFF}" srcId="{E3B07F05-3F2F-DC45-8677-96439904F900}" destId="{4BDFE273-3CF5-4242-B74E-FDF8AFF7F80A}" srcOrd="2" destOrd="0" parTransId="{A0FC7EEB-6D8E-AC4E-A185-71357F5F68A3}" sibTransId="{C644A037-2666-564E-90CA-54C26DFA8926}"/>
    <dgm:cxn modelId="{1DA8118E-0421-C746-941B-DF4F7B12261F}" type="presOf" srcId="{72336825-2020-CD4F-8C5D-D795D9BCFE23}" destId="{9EB5A00B-11AB-D643-A637-53B55F094574}" srcOrd="0" destOrd="0" presId="urn:microsoft.com/office/officeart/2005/8/layout/process1"/>
    <dgm:cxn modelId="{F61339AF-5FDF-924B-90FB-62CAD8258902}" type="presOf" srcId="{4BDFE273-3CF5-4242-B74E-FDF8AFF7F80A}" destId="{F482B311-2A57-7244-A984-CD5494579A31}" srcOrd="0" destOrd="0" presId="urn:microsoft.com/office/officeart/2005/8/layout/process1"/>
    <dgm:cxn modelId="{A5ECE8E5-95C0-F647-AF20-F0B87895820B}" type="presOf" srcId="{17215791-BE2B-8B4B-9B17-C9C2BD88B1AD}" destId="{B19AADE2-C5E7-104F-AD03-7FC88B12F918}" srcOrd="0" destOrd="0" presId="urn:microsoft.com/office/officeart/2005/8/layout/process1"/>
    <dgm:cxn modelId="{E7942915-CFF0-DC4C-984E-B64FE14C8703}" type="presOf" srcId="{17215791-BE2B-8B4B-9B17-C9C2BD88B1AD}" destId="{8216360F-E266-5C44-A88D-230BD96C9AA2}" srcOrd="1" destOrd="0" presId="urn:microsoft.com/office/officeart/2005/8/layout/process1"/>
    <dgm:cxn modelId="{26EC68E3-F74F-0849-B9CD-E545E9F2A38D}" type="presOf" srcId="{4B1C7786-29D1-FF4C-865B-F0C175038387}" destId="{07A43B00-3317-6143-A9E5-728CD0584E20}" srcOrd="0" destOrd="0" presId="urn:microsoft.com/office/officeart/2005/8/layout/process1"/>
    <dgm:cxn modelId="{29A33411-C9B8-844F-9B62-18A137EEFB95}" type="presOf" srcId="{E3B07F05-3F2F-DC45-8677-96439904F900}" destId="{B247F7B5-481B-C941-AEB3-755854C5388A}" srcOrd="0" destOrd="0" presId="urn:microsoft.com/office/officeart/2005/8/layout/process1"/>
    <dgm:cxn modelId="{30F10F8D-4937-2547-AF21-F5DC8499793C}" type="presOf" srcId="{72336825-2020-CD4F-8C5D-D795D9BCFE23}" destId="{F0F85B5B-52CA-A04C-A64D-BF6A3083CA89}" srcOrd="1" destOrd="0" presId="urn:microsoft.com/office/officeart/2005/8/layout/process1"/>
    <dgm:cxn modelId="{8958BE2B-C104-9040-AA1F-654E78FBEAF6}" srcId="{E3B07F05-3F2F-DC45-8677-96439904F900}" destId="{4B1C7786-29D1-FF4C-865B-F0C175038387}" srcOrd="0" destOrd="0" parTransId="{AC7B6542-3933-FF4F-9FE7-C1190A8D3A79}" sibTransId="{17215791-BE2B-8B4B-9B17-C9C2BD88B1AD}"/>
    <dgm:cxn modelId="{92B93E19-28DD-BF41-A133-06C10AE9939A}" type="presOf" srcId="{23A3F0CD-F4AC-AF48-A9D2-3D62933239A1}" destId="{4E6322C4-5C9C-E14A-8059-A21841ABB0E4}" srcOrd="0" destOrd="0" presId="urn:microsoft.com/office/officeart/2005/8/layout/process1"/>
    <dgm:cxn modelId="{7CAE0EEE-B9BB-8743-B101-EBE42D457E52}" type="presParOf" srcId="{B247F7B5-481B-C941-AEB3-755854C5388A}" destId="{07A43B00-3317-6143-A9E5-728CD0584E20}" srcOrd="0" destOrd="0" presId="urn:microsoft.com/office/officeart/2005/8/layout/process1"/>
    <dgm:cxn modelId="{AA78E0FC-B6B4-0A46-A119-BB9960D9E2AA}" type="presParOf" srcId="{B247F7B5-481B-C941-AEB3-755854C5388A}" destId="{B19AADE2-C5E7-104F-AD03-7FC88B12F918}" srcOrd="1" destOrd="0" presId="urn:microsoft.com/office/officeart/2005/8/layout/process1"/>
    <dgm:cxn modelId="{5F1B07BE-D762-634F-AE1C-C5E58DCAC5DA}" type="presParOf" srcId="{B19AADE2-C5E7-104F-AD03-7FC88B12F918}" destId="{8216360F-E266-5C44-A88D-230BD96C9AA2}" srcOrd="0" destOrd="0" presId="urn:microsoft.com/office/officeart/2005/8/layout/process1"/>
    <dgm:cxn modelId="{7F9F88D0-6DA3-6E4E-B2BA-5F85CCFE6633}" type="presParOf" srcId="{B247F7B5-481B-C941-AEB3-755854C5388A}" destId="{4E6322C4-5C9C-E14A-8059-A21841ABB0E4}" srcOrd="2" destOrd="0" presId="urn:microsoft.com/office/officeart/2005/8/layout/process1"/>
    <dgm:cxn modelId="{D6037993-2929-4A4D-A562-3B0AE47E85EC}" type="presParOf" srcId="{B247F7B5-481B-C941-AEB3-755854C5388A}" destId="{9EB5A00B-11AB-D643-A637-53B55F094574}" srcOrd="3" destOrd="0" presId="urn:microsoft.com/office/officeart/2005/8/layout/process1"/>
    <dgm:cxn modelId="{FD5BE943-6309-334E-920F-0D17775346D3}" type="presParOf" srcId="{9EB5A00B-11AB-D643-A637-53B55F094574}" destId="{F0F85B5B-52CA-A04C-A64D-BF6A3083CA89}" srcOrd="0" destOrd="0" presId="urn:microsoft.com/office/officeart/2005/8/layout/process1"/>
    <dgm:cxn modelId="{538106A1-F5F0-EF42-B5B1-0E5C1CEC49D9}" type="presParOf" srcId="{B247F7B5-481B-C941-AEB3-755854C5388A}" destId="{F482B311-2A57-7244-A984-CD5494579A31}" srcOrd="4" destOrd="0" presId="urn:microsoft.com/office/officeart/2005/8/layout/process1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3B07F05-3F2F-DC45-8677-96439904F900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</dgm:pt>
    <dgm:pt modelId="{4B1C7786-29D1-FF4C-865B-F0C175038387}">
      <dgm:prSet phldrT="[Texto]"/>
      <dgm:spPr/>
      <dgm:t>
        <a:bodyPr/>
        <a:lstStyle/>
        <a:p>
          <a:r>
            <a:rPr lang="es-ES_tradnl" dirty="0" smtClean="0"/>
            <a:t>Víctimas de otro sexo</a:t>
          </a:r>
          <a:endParaRPr lang="es-ES_tradnl" dirty="0"/>
        </a:p>
      </dgm:t>
    </dgm:pt>
    <dgm:pt modelId="{AC7B6542-3933-FF4F-9FE7-C1190A8D3A79}" type="parTrans" cxnId="{8958BE2B-C104-9040-AA1F-654E78FBEAF6}">
      <dgm:prSet/>
      <dgm:spPr/>
      <dgm:t>
        <a:bodyPr/>
        <a:lstStyle/>
        <a:p>
          <a:endParaRPr lang="es-ES_tradnl"/>
        </a:p>
      </dgm:t>
    </dgm:pt>
    <dgm:pt modelId="{17215791-BE2B-8B4B-9B17-C9C2BD88B1AD}" type="sibTrans" cxnId="{8958BE2B-C104-9040-AA1F-654E78FBEAF6}">
      <dgm:prSet/>
      <dgm:spPr/>
      <dgm:t>
        <a:bodyPr/>
        <a:lstStyle/>
        <a:p>
          <a:endParaRPr lang="es-ES_tradnl"/>
        </a:p>
      </dgm:t>
    </dgm:pt>
    <dgm:pt modelId="{23A3F0CD-F4AC-AF48-A9D2-3D62933239A1}">
      <dgm:prSet phldrT="[Texto]"/>
      <dgm:spPr/>
      <dgm:t>
        <a:bodyPr/>
        <a:lstStyle/>
        <a:p>
          <a:r>
            <a:rPr lang="es-ES_tradnl" dirty="0" smtClean="0"/>
            <a:t>68% niños</a:t>
          </a:r>
        </a:p>
        <a:p>
          <a:r>
            <a:rPr lang="es-ES_tradnl" dirty="0" smtClean="0"/>
            <a:t>32% niñas</a:t>
          </a:r>
          <a:endParaRPr lang="es-ES_tradnl" dirty="0"/>
        </a:p>
      </dgm:t>
    </dgm:pt>
    <dgm:pt modelId="{D54B2F76-DF4F-4148-B81C-7754AE84A587}" type="parTrans" cxnId="{4EEC157B-36DF-AF4D-B76F-8D17105A963F}">
      <dgm:prSet/>
      <dgm:spPr/>
      <dgm:t>
        <a:bodyPr/>
        <a:lstStyle/>
        <a:p>
          <a:endParaRPr lang="es-ES_tradnl"/>
        </a:p>
      </dgm:t>
    </dgm:pt>
    <dgm:pt modelId="{72336825-2020-CD4F-8C5D-D795D9BCFE23}" type="sibTrans" cxnId="{4EEC157B-36DF-AF4D-B76F-8D17105A963F}">
      <dgm:prSet/>
      <dgm:spPr/>
      <dgm:t>
        <a:bodyPr/>
        <a:lstStyle/>
        <a:p>
          <a:endParaRPr lang="es-ES_tradnl"/>
        </a:p>
      </dgm:t>
    </dgm:pt>
    <dgm:pt modelId="{4BDFE273-3CF5-4242-B74E-FDF8AFF7F80A}">
      <dgm:prSet phldrT="[Texto]"/>
      <dgm:spPr/>
      <dgm:t>
        <a:bodyPr/>
        <a:lstStyle/>
        <a:p>
          <a:r>
            <a:rPr lang="es-ES_tradnl" dirty="0" smtClean="0"/>
            <a:t> 91% niños</a:t>
          </a:r>
        </a:p>
        <a:p>
          <a:r>
            <a:rPr lang="es-ES_tradnl" dirty="0" smtClean="0"/>
            <a:t>9% niñas</a:t>
          </a:r>
          <a:endParaRPr lang="es-ES_tradnl" dirty="0"/>
        </a:p>
      </dgm:t>
    </dgm:pt>
    <dgm:pt modelId="{A0FC7EEB-6D8E-AC4E-A185-71357F5F68A3}" type="parTrans" cxnId="{D4AEE19C-F294-FC43-BE22-0AE0722EBBFF}">
      <dgm:prSet/>
      <dgm:spPr/>
      <dgm:t>
        <a:bodyPr/>
        <a:lstStyle/>
        <a:p>
          <a:endParaRPr lang="es-ES_tradnl"/>
        </a:p>
      </dgm:t>
    </dgm:pt>
    <dgm:pt modelId="{C644A037-2666-564E-90CA-54C26DFA8926}" type="sibTrans" cxnId="{D4AEE19C-F294-FC43-BE22-0AE0722EBBFF}">
      <dgm:prSet/>
      <dgm:spPr/>
      <dgm:t>
        <a:bodyPr/>
        <a:lstStyle/>
        <a:p>
          <a:endParaRPr lang="es-ES_tradnl"/>
        </a:p>
      </dgm:t>
    </dgm:pt>
    <dgm:pt modelId="{B247F7B5-481B-C941-AEB3-755854C5388A}" type="pres">
      <dgm:prSet presAssocID="{E3B07F05-3F2F-DC45-8677-96439904F900}" presName="Name0" presStyleCnt="0">
        <dgm:presLayoutVars>
          <dgm:dir/>
          <dgm:resizeHandles val="exact"/>
        </dgm:presLayoutVars>
      </dgm:prSet>
      <dgm:spPr/>
    </dgm:pt>
    <dgm:pt modelId="{07A43B00-3317-6143-A9E5-728CD0584E20}" type="pres">
      <dgm:prSet presAssocID="{4B1C7786-29D1-FF4C-865B-F0C175038387}" presName="node" presStyleLbl="node1" presStyleIdx="0" presStyleCnt="3" custLinFactNeighborY="62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19AADE2-C5E7-104F-AD03-7FC88B12F918}" type="pres">
      <dgm:prSet presAssocID="{17215791-BE2B-8B4B-9B17-C9C2BD88B1AD}" presName="sibTrans" presStyleLbl="sibTrans2D1" presStyleIdx="0" presStyleCnt="2"/>
      <dgm:spPr/>
      <dgm:t>
        <a:bodyPr/>
        <a:lstStyle/>
        <a:p>
          <a:endParaRPr lang="es-ES_tradnl"/>
        </a:p>
      </dgm:t>
    </dgm:pt>
    <dgm:pt modelId="{8216360F-E266-5C44-A88D-230BD96C9AA2}" type="pres">
      <dgm:prSet presAssocID="{17215791-BE2B-8B4B-9B17-C9C2BD88B1AD}" presName="connectorText" presStyleLbl="sibTrans2D1" presStyleIdx="0" presStyleCnt="2"/>
      <dgm:spPr/>
      <dgm:t>
        <a:bodyPr/>
        <a:lstStyle/>
        <a:p>
          <a:endParaRPr lang="es-ES_tradnl"/>
        </a:p>
      </dgm:t>
    </dgm:pt>
    <dgm:pt modelId="{4E6322C4-5C9C-E14A-8059-A21841ABB0E4}" type="pres">
      <dgm:prSet presAssocID="{23A3F0CD-F4AC-AF48-A9D2-3D62933239A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EB5A00B-11AB-D643-A637-53B55F094574}" type="pres">
      <dgm:prSet presAssocID="{72336825-2020-CD4F-8C5D-D795D9BCFE23}" presName="sibTrans" presStyleLbl="sibTrans2D1" presStyleIdx="1" presStyleCnt="2"/>
      <dgm:spPr/>
      <dgm:t>
        <a:bodyPr/>
        <a:lstStyle/>
        <a:p>
          <a:endParaRPr lang="es-ES_tradnl"/>
        </a:p>
      </dgm:t>
    </dgm:pt>
    <dgm:pt modelId="{F0F85B5B-52CA-A04C-A64D-BF6A3083CA89}" type="pres">
      <dgm:prSet presAssocID="{72336825-2020-CD4F-8C5D-D795D9BCFE23}" presName="connectorText" presStyleLbl="sibTrans2D1" presStyleIdx="1" presStyleCnt="2"/>
      <dgm:spPr/>
      <dgm:t>
        <a:bodyPr/>
        <a:lstStyle/>
        <a:p>
          <a:endParaRPr lang="es-ES_tradnl"/>
        </a:p>
      </dgm:t>
    </dgm:pt>
    <dgm:pt modelId="{F482B311-2A57-7244-A984-CD5494579A31}" type="pres">
      <dgm:prSet presAssocID="{4BDFE273-3CF5-4242-B74E-FDF8AFF7F80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EEC157B-36DF-AF4D-B76F-8D17105A963F}" srcId="{E3B07F05-3F2F-DC45-8677-96439904F900}" destId="{23A3F0CD-F4AC-AF48-A9D2-3D62933239A1}" srcOrd="1" destOrd="0" parTransId="{D54B2F76-DF4F-4148-B81C-7754AE84A587}" sibTransId="{72336825-2020-CD4F-8C5D-D795D9BCFE23}"/>
    <dgm:cxn modelId="{0DE46913-3EE5-324B-9B61-81CEC56CB931}" type="presOf" srcId="{72336825-2020-CD4F-8C5D-D795D9BCFE23}" destId="{F0F85B5B-52CA-A04C-A64D-BF6A3083CA89}" srcOrd="1" destOrd="0" presId="urn:microsoft.com/office/officeart/2005/8/layout/process1"/>
    <dgm:cxn modelId="{56083A36-DB76-964F-AA9D-1225E153C81A}" type="presOf" srcId="{E3B07F05-3F2F-DC45-8677-96439904F900}" destId="{B247F7B5-481B-C941-AEB3-755854C5388A}" srcOrd="0" destOrd="0" presId="urn:microsoft.com/office/officeart/2005/8/layout/process1"/>
    <dgm:cxn modelId="{D4AEE19C-F294-FC43-BE22-0AE0722EBBFF}" srcId="{E3B07F05-3F2F-DC45-8677-96439904F900}" destId="{4BDFE273-3CF5-4242-B74E-FDF8AFF7F80A}" srcOrd="2" destOrd="0" parTransId="{A0FC7EEB-6D8E-AC4E-A185-71357F5F68A3}" sibTransId="{C644A037-2666-564E-90CA-54C26DFA8926}"/>
    <dgm:cxn modelId="{7A912A00-2578-D542-88BC-7D9E0717E31C}" type="presOf" srcId="{4BDFE273-3CF5-4242-B74E-FDF8AFF7F80A}" destId="{F482B311-2A57-7244-A984-CD5494579A31}" srcOrd="0" destOrd="0" presId="urn:microsoft.com/office/officeart/2005/8/layout/process1"/>
    <dgm:cxn modelId="{20799A23-4A19-0A4D-8206-1416546B413F}" type="presOf" srcId="{17215791-BE2B-8B4B-9B17-C9C2BD88B1AD}" destId="{8216360F-E266-5C44-A88D-230BD96C9AA2}" srcOrd="1" destOrd="0" presId="urn:microsoft.com/office/officeart/2005/8/layout/process1"/>
    <dgm:cxn modelId="{2E3406DC-0397-494B-B2CD-3D9CA3D4F006}" type="presOf" srcId="{17215791-BE2B-8B4B-9B17-C9C2BD88B1AD}" destId="{B19AADE2-C5E7-104F-AD03-7FC88B12F918}" srcOrd="0" destOrd="0" presId="urn:microsoft.com/office/officeart/2005/8/layout/process1"/>
    <dgm:cxn modelId="{9AC1BFF1-F588-564F-B153-537909CBE7E8}" type="presOf" srcId="{23A3F0CD-F4AC-AF48-A9D2-3D62933239A1}" destId="{4E6322C4-5C9C-E14A-8059-A21841ABB0E4}" srcOrd="0" destOrd="0" presId="urn:microsoft.com/office/officeart/2005/8/layout/process1"/>
    <dgm:cxn modelId="{DBE918D8-1ABE-4944-BB88-560D179AC9C3}" type="presOf" srcId="{4B1C7786-29D1-FF4C-865B-F0C175038387}" destId="{07A43B00-3317-6143-A9E5-728CD0584E20}" srcOrd="0" destOrd="0" presId="urn:microsoft.com/office/officeart/2005/8/layout/process1"/>
    <dgm:cxn modelId="{5922AFD4-BAAC-BB4E-B9C7-5B2E8D67AB37}" type="presOf" srcId="{72336825-2020-CD4F-8C5D-D795D9BCFE23}" destId="{9EB5A00B-11AB-D643-A637-53B55F094574}" srcOrd="0" destOrd="0" presId="urn:microsoft.com/office/officeart/2005/8/layout/process1"/>
    <dgm:cxn modelId="{8958BE2B-C104-9040-AA1F-654E78FBEAF6}" srcId="{E3B07F05-3F2F-DC45-8677-96439904F900}" destId="{4B1C7786-29D1-FF4C-865B-F0C175038387}" srcOrd="0" destOrd="0" parTransId="{AC7B6542-3933-FF4F-9FE7-C1190A8D3A79}" sibTransId="{17215791-BE2B-8B4B-9B17-C9C2BD88B1AD}"/>
    <dgm:cxn modelId="{F0600975-C9CE-2643-A857-CBD12F194A6B}" type="presParOf" srcId="{B247F7B5-481B-C941-AEB3-755854C5388A}" destId="{07A43B00-3317-6143-A9E5-728CD0584E20}" srcOrd="0" destOrd="0" presId="urn:microsoft.com/office/officeart/2005/8/layout/process1"/>
    <dgm:cxn modelId="{C642D511-601B-8348-A7FF-94634CBB004B}" type="presParOf" srcId="{B247F7B5-481B-C941-AEB3-755854C5388A}" destId="{B19AADE2-C5E7-104F-AD03-7FC88B12F918}" srcOrd="1" destOrd="0" presId="urn:microsoft.com/office/officeart/2005/8/layout/process1"/>
    <dgm:cxn modelId="{755AAD86-DB60-9947-87A7-CB08055C6F6C}" type="presParOf" srcId="{B19AADE2-C5E7-104F-AD03-7FC88B12F918}" destId="{8216360F-E266-5C44-A88D-230BD96C9AA2}" srcOrd="0" destOrd="0" presId="urn:microsoft.com/office/officeart/2005/8/layout/process1"/>
    <dgm:cxn modelId="{772B1385-E223-5C4A-B8B3-356FE5979BE9}" type="presParOf" srcId="{B247F7B5-481B-C941-AEB3-755854C5388A}" destId="{4E6322C4-5C9C-E14A-8059-A21841ABB0E4}" srcOrd="2" destOrd="0" presId="urn:microsoft.com/office/officeart/2005/8/layout/process1"/>
    <dgm:cxn modelId="{54F434DA-F73D-7541-8BE0-F5705BEC71E2}" type="presParOf" srcId="{B247F7B5-481B-C941-AEB3-755854C5388A}" destId="{9EB5A00B-11AB-D643-A637-53B55F094574}" srcOrd="3" destOrd="0" presId="urn:microsoft.com/office/officeart/2005/8/layout/process1"/>
    <dgm:cxn modelId="{17E18540-4C2E-0A45-BEA6-4E572D0DE6B6}" type="presParOf" srcId="{9EB5A00B-11AB-D643-A637-53B55F094574}" destId="{F0F85B5B-52CA-A04C-A64D-BF6A3083CA89}" srcOrd="0" destOrd="0" presId="urn:microsoft.com/office/officeart/2005/8/layout/process1"/>
    <dgm:cxn modelId="{B97DBBB9-AB33-5145-92D9-5114F1217B18}" type="presParOf" srcId="{B247F7B5-481B-C941-AEB3-755854C5388A}" destId="{F482B311-2A57-7244-A984-CD5494579A31}" srcOrd="4" destOrd="0" presId="urn:microsoft.com/office/officeart/2005/8/layout/process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396C80-71D6-7041-9A96-601F453EC0D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43ECDA51-BF24-994F-B46F-73347E422B21}">
      <dgm:prSet phldrT="[Texto]"/>
      <dgm:spPr/>
      <dgm:t>
        <a:bodyPr/>
        <a:lstStyle/>
        <a:p>
          <a:r>
            <a:rPr lang="es-ES_tradnl" dirty="0" smtClean="0"/>
            <a:t>Maltrato prenatal</a:t>
          </a:r>
          <a:endParaRPr lang="es-ES_tradnl" dirty="0"/>
        </a:p>
      </dgm:t>
    </dgm:pt>
    <dgm:pt modelId="{43725E0A-1CC7-0847-B003-3C92570166B6}" type="parTrans" cxnId="{8EDFC19F-ED56-5545-AD86-C2F013481C78}">
      <dgm:prSet/>
      <dgm:spPr/>
      <dgm:t>
        <a:bodyPr/>
        <a:lstStyle/>
        <a:p>
          <a:endParaRPr lang="es-ES_tradnl"/>
        </a:p>
      </dgm:t>
    </dgm:pt>
    <dgm:pt modelId="{9669BC70-5AA4-1B4D-9AA8-253AED8FA734}" type="sibTrans" cxnId="{8EDFC19F-ED56-5545-AD86-C2F013481C78}">
      <dgm:prSet/>
      <dgm:spPr/>
      <dgm:t>
        <a:bodyPr/>
        <a:lstStyle/>
        <a:p>
          <a:endParaRPr lang="es-ES_tradnl"/>
        </a:p>
      </dgm:t>
    </dgm:pt>
    <dgm:pt modelId="{1FA70006-74AE-8F4E-B354-4B231585639F}">
      <dgm:prSet phldrT="[Texto]"/>
      <dgm:spPr/>
      <dgm:t>
        <a:bodyPr/>
        <a:lstStyle/>
        <a:p>
          <a:r>
            <a:rPr lang="es-ES_tradnl" dirty="0" smtClean="0"/>
            <a:t>Por acción</a:t>
          </a:r>
          <a:endParaRPr lang="es-ES_tradnl" dirty="0"/>
        </a:p>
      </dgm:t>
    </dgm:pt>
    <dgm:pt modelId="{DFF5E8BC-2106-AA44-857F-6E4C0F40B7C1}" type="parTrans" cxnId="{9603EA79-63B0-364B-B267-024DBD45867A}">
      <dgm:prSet/>
      <dgm:spPr/>
      <dgm:t>
        <a:bodyPr/>
        <a:lstStyle/>
        <a:p>
          <a:endParaRPr lang="es-ES_tradnl"/>
        </a:p>
      </dgm:t>
    </dgm:pt>
    <dgm:pt modelId="{6FE67A89-0F8D-7E48-8495-F7727EC01283}" type="sibTrans" cxnId="{9603EA79-63B0-364B-B267-024DBD45867A}">
      <dgm:prSet/>
      <dgm:spPr/>
      <dgm:t>
        <a:bodyPr/>
        <a:lstStyle/>
        <a:p>
          <a:endParaRPr lang="es-ES_tradnl"/>
        </a:p>
      </dgm:t>
    </dgm:pt>
    <dgm:pt modelId="{93AAE42A-8122-CE47-80CF-976BEF76A778}">
      <dgm:prSet phldrT="[Texto]"/>
      <dgm:spPr/>
      <dgm:t>
        <a:bodyPr/>
        <a:lstStyle/>
        <a:p>
          <a:r>
            <a:rPr lang="es-ES_tradnl" dirty="0" smtClean="0"/>
            <a:t>Síndrome alcohólico fetal</a:t>
          </a:r>
          <a:endParaRPr lang="es-ES_tradnl" dirty="0"/>
        </a:p>
      </dgm:t>
    </dgm:pt>
    <dgm:pt modelId="{E48ED3B8-B3B9-1B4B-B004-EFB83CDC5778}" type="parTrans" cxnId="{9C7FCEDA-52CC-F34C-9F76-B78D18574934}">
      <dgm:prSet/>
      <dgm:spPr/>
      <dgm:t>
        <a:bodyPr/>
        <a:lstStyle/>
        <a:p>
          <a:endParaRPr lang="es-ES_tradnl"/>
        </a:p>
      </dgm:t>
    </dgm:pt>
    <dgm:pt modelId="{18E88020-03DE-4245-8E3A-DB2F66B17504}" type="sibTrans" cxnId="{9C7FCEDA-52CC-F34C-9F76-B78D18574934}">
      <dgm:prSet/>
      <dgm:spPr/>
      <dgm:t>
        <a:bodyPr/>
        <a:lstStyle/>
        <a:p>
          <a:endParaRPr lang="es-ES_tradnl"/>
        </a:p>
      </dgm:t>
    </dgm:pt>
    <dgm:pt modelId="{FA35DF22-F534-F74A-B8AB-D2E325244ACC}">
      <dgm:prSet phldrT="[Texto]"/>
      <dgm:spPr/>
      <dgm:t>
        <a:bodyPr/>
        <a:lstStyle/>
        <a:p>
          <a:r>
            <a:rPr lang="es-ES_tradnl" dirty="0" smtClean="0"/>
            <a:t>Síndrome de abstinencia neonatal</a:t>
          </a:r>
          <a:endParaRPr lang="es-ES_tradnl" dirty="0"/>
        </a:p>
      </dgm:t>
    </dgm:pt>
    <dgm:pt modelId="{76211CCF-2567-E243-8529-ACA8E0B7E36A}" type="parTrans" cxnId="{128E9DE7-939E-7944-AE7B-6BF3DCEF61FB}">
      <dgm:prSet/>
      <dgm:spPr/>
      <dgm:t>
        <a:bodyPr/>
        <a:lstStyle/>
        <a:p>
          <a:endParaRPr lang="es-ES_tradnl"/>
        </a:p>
      </dgm:t>
    </dgm:pt>
    <dgm:pt modelId="{07DBF45B-4752-CA4F-9095-CE5F2B9E4F42}" type="sibTrans" cxnId="{128E9DE7-939E-7944-AE7B-6BF3DCEF61FB}">
      <dgm:prSet/>
      <dgm:spPr/>
      <dgm:t>
        <a:bodyPr/>
        <a:lstStyle/>
        <a:p>
          <a:endParaRPr lang="es-ES_tradnl"/>
        </a:p>
      </dgm:t>
    </dgm:pt>
    <dgm:pt modelId="{688FEF6F-F68D-AA47-ACFF-5291EB251A87}">
      <dgm:prSet phldrT="[Texto]"/>
      <dgm:spPr/>
      <dgm:t>
        <a:bodyPr/>
        <a:lstStyle/>
        <a:p>
          <a:r>
            <a:rPr lang="es-ES_tradnl" dirty="0" smtClean="0"/>
            <a:t>Por omisión</a:t>
          </a:r>
          <a:endParaRPr lang="es-ES_tradnl" dirty="0"/>
        </a:p>
      </dgm:t>
    </dgm:pt>
    <dgm:pt modelId="{7FDE55AC-1694-3F4D-94C7-6F3743152517}" type="parTrans" cxnId="{B8493AF8-CD41-6C49-97C3-B79C38A96E3B}">
      <dgm:prSet/>
      <dgm:spPr/>
      <dgm:t>
        <a:bodyPr/>
        <a:lstStyle/>
        <a:p>
          <a:endParaRPr lang="es-ES_tradnl"/>
        </a:p>
      </dgm:t>
    </dgm:pt>
    <dgm:pt modelId="{C7794535-5EF4-9443-90C5-88533437D95E}" type="sibTrans" cxnId="{B8493AF8-CD41-6C49-97C3-B79C38A96E3B}">
      <dgm:prSet/>
      <dgm:spPr/>
      <dgm:t>
        <a:bodyPr/>
        <a:lstStyle/>
        <a:p>
          <a:endParaRPr lang="es-ES_tradnl"/>
        </a:p>
      </dgm:t>
    </dgm:pt>
    <dgm:pt modelId="{B786F916-1E71-E742-92F9-8740F4956DE5}">
      <dgm:prSet phldrT="[Texto]"/>
      <dgm:spPr/>
      <dgm:t>
        <a:bodyPr/>
        <a:lstStyle/>
        <a:p>
          <a:r>
            <a:rPr lang="es-ES_tradnl" dirty="0" smtClean="0"/>
            <a:t>No seguimiento del embarazo</a:t>
          </a:r>
          <a:endParaRPr lang="es-ES_tradnl" dirty="0"/>
        </a:p>
      </dgm:t>
    </dgm:pt>
    <dgm:pt modelId="{7BC83EF3-6AC2-D74B-897E-DC341EEC3E4A}" type="parTrans" cxnId="{EC330B1F-A422-1344-AF54-F2123EF3645D}">
      <dgm:prSet/>
      <dgm:spPr/>
      <dgm:t>
        <a:bodyPr/>
        <a:lstStyle/>
        <a:p>
          <a:endParaRPr lang="es-ES_tradnl"/>
        </a:p>
      </dgm:t>
    </dgm:pt>
    <dgm:pt modelId="{2E8393B2-2EF1-CF40-909F-D1615E0C03E6}" type="sibTrans" cxnId="{EC330B1F-A422-1344-AF54-F2123EF3645D}">
      <dgm:prSet/>
      <dgm:spPr/>
      <dgm:t>
        <a:bodyPr/>
        <a:lstStyle/>
        <a:p>
          <a:endParaRPr lang="es-ES_tradnl"/>
        </a:p>
      </dgm:t>
    </dgm:pt>
    <dgm:pt modelId="{D567C2C9-DC9D-9F4D-B018-E802AFB9D5A7}">
      <dgm:prSet phldrT="[Texto]"/>
      <dgm:spPr/>
      <dgm:t>
        <a:bodyPr/>
        <a:lstStyle/>
        <a:p>
          <a:r>
            <a:rPr lang="es-ES_tradnl" dirty="0" smtClean="0"/>
            <a:t>Alimentación deficiente</a:t>
          </a:r>
          <a:endParaRPr lang="es-ES_tradnl" dirty="0"/>
        </a:p>
      </dgm:t>
    </dgm:pt>
    <dgm:pt modelId="{EFDB5B5E-6B82-C944-B9A7-F520B69BDA5D}" type="parTrans" cxnId="{716D9A28-19F5-9E42-9BED-21BFAF9B10B9}">
      <dgm:prSet/>
      <dgm:spPr/>
      <dgm:t>
        <a:bodyPr/>
        <a:lstStyle/>
        <a:p>
          <a:endParaRPr lang="es-ES_tradnl"/>
        </a:p>
      </dgm:t>
    </dgm:pt>
    <dgm:pt modelId="{535CA272-CA80-D049-BE93-7F7AF805EAC7}" type="sibTrans" cxnId="{716D9A28-19F5-9E42-9BED-21BFAF9B10B9}">
      <dgm:prSet/>
      <dgm:spPr/>
      <dgm:t>
        <a:bodyPr/>
        <a:lstStyle/>
        <a:p>
          <a:endParaRPr lang="es-ES_tradnl"/>
        </a:p>
      </dgm:t>
    </dgm:pt>
    <dgm:pt modelId="{9B761C82-6DD8-EF49-8E6A-C10F306E81B6}">
      <dgm:prSet phldrT="[Texto]"/>
      <dgm:spPr/>
      <dgm:t>
        <a:bodyPr/>
        <a:lstStyle/>
        <a:p>
          <a:r>
            <a:rPr lang="es-ES_tradnl" dirty="0" smtClean="0"/>
            <a:t>Trabajo corporal excesivo</a:t>
          </a:r>
          <a:endParaRPr lang="es-ES_tradnl" dirty="0"/>
        </a:p>
      </dgm:t>
    </dgm:pt>
    <dgm:pt modelId="{8C3ED1C6-A200-BA4D-A737-4D286FC0CE86}" type="parTrans" cxnId="{963DFA32-C2CA-A346-A1BD-E6C8D5380B80}">
      <dgm:prSet/>
      <dgm:spPr/>
      <dgm:t>
        <a:bodyPr/>
        <a:lstStyle/>
        <a:p>
          <a:endParaRPr lang="es-ES_tradnl"/>
        </a:p>
      </dgm:t>
    </dgm:pt>
    <dgm:pt modelId="{FA40924F-9D99-DA42-8086-9D0AA0E5B280}" type="sibTrans" cxnId="{963DFA32-C2CA-A346-A1BD-E6C8D5380B80}">
      <dgm:prSet/>
      <dgm:spPr/>
      <dgm:t>
        <a:bodyPr/>
        <a:lstStyle/>
        <a:p>
          <a:endParaRPr lang="es-ES_tradnl"/>
        </a:p>
      </dgm:t>
    </dgm:pt>
    <dgm:pt modelId="{5530AF75-8A6E-9849-9B1A-EFC80E427C9F}" type="pres">
      <dgm:prSet presAssocID="{25396C80-71D6-7041-9A96-601F453EC0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F3AE241-7D25-0146-9180-7624106D0FE6}" type="pres">
      <dgm:prSet presAssocID="{43ECDA51-BF24-994F-B46F-73347E422B21}" presName="root1" presStyleCnt="0"/>
      <dgm:spPr/>
    </dgm:pt>
    <dgm:pt modelId="{C0CEA83D-C1CF-C14C-B09B-FF47701C746B}" type="pres">
      <dgm:prSet presAssocID="{43ECDA51-BF24-994F-B46F-73347E422B2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A4EA8E8C-EEB0-CF44-AF8A-FB33B2E6BDE3}" type="pres">
      <dgm:prSet presAssocID="{43ECDA51-BF24-994F-B46F-73347E422B21}" presName="level2hierChild" presStyleCnt="0"/>
      <dgm:spPr/>
    </dgm:pt>
    <dgm:pt modelId="{12EDECA8-06C9-8C40-BE0A-95C99C8BD73D}" type="pres">
      <dgm:prSet presAssocID="{DFF5E8BC-2106-AA44-857F-6E4C0F40B7C1}" presName="conn2-1" presStyleLbl="parChTrans1D2" presStyleIdx="0" presStyleCnt="2"/>
      <dgm:spPr/>
      <dgm:t>
        <a:bodyPr/>
        <a:lstStyle/>
        <a:p>
          <a:endParaRPr lang="es-ES_tradnl"/>
        </a:p>
      </dgm:t>
    </dgm:pt>
    <dgm:pt modelId="{F9A1791B-A0C5-FE41-B210-336584174B25}" type="pres">
      <dgm:prSet presAssocID="{DFF5E8BC-2106-AA44-857F-6E4C0F40B7C1}" presName="connTx" presStyleLbl="parChTrans1D2" presStyleIdx="0" presStyleCnt="2"/>
      <dgm:spPr/>
      <dgm:t>
        <a:bodyPr/>
        <a:lstStyle/>
        <a:p>
          <a:endParaRPr lang="es-ES_tradnl"/>
        </a:p>
      </dgm:t>
    </dgm:pt>
    <dgm:pt modelId="{B29C529B-5B21-DF41-80AD-8118A58C7E14}" type="pres">
      <dgm:prSet presAssocID="{1FA70006-74AE-8F4E-B354-4B231585639F}" presName="root2" presStyleCnt="0"/>
      <dgm:spPr/>
    </dgm:pt>
    <dgm:pt modelId="{D2017C0D-0804-264B-9F0A-2FEF4686D2F5}" type="pres">
      <dgm:prSet presAssocID="{1FA70006-74AE-8F4E-B354-4B231585639F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3498FE12-F953-9A42-9702-0D08732AF46D}" type="pres">
      <dgm:prSet presAssocID="{1FA70006-74AE-8F4E-B354-4B231585639F}" presName="level3hierChild" presStyleCnt="0"/>
      <dgm:spPr/>
    </dgm:pt>
    <dgm:pt modelId="{0A192E4A-D049-9344-9603-A9820FBA1942}" type="pres">
      <dgm:prSet presAssocID="{E48ED3B8-B3B9-1B4B-B004-EFB83CDC5778}" presName="conn2-1" presStyleLbl="parChTrans1D3" presStyleIdx="0" presStyleCnt="5"/>
      <dgm:spPr/>
      <dgm:t>
        <a:bodyPr/>
        <a:lstStyle/>
        <a:p>
          <a:endParaRPr lang="es-ES_tradnl"/>
        </a:p>
      </dgm:t>
    </dgm:pt>
    <dgm:pt modelId="{9106427B-D641-524F-83E4-99B74509EE5F}" type="pres">
      <dgm:prSet presAssocID="{E48ED3B8-B3B9-1B4B-B004-EFB83CDC5778}" presName="connTx" presStyleLbl="parChTrans1D3" presStyleIdx="0" presStyleCnt="5"/>
      <dgm:spPr/>
      <dgm:t>
        <a:bodyPr/>
        <a:lstStyle/>
        <a:p>
          <a:endParaRPr lang="es-ES_tradnl"/>
        </a:p>
      </dgm:t>
    </dgm:pt>
    <dgm:pt modelId="{BE5A08D1-FE94-0C47-B3ED-ECFAA5B24250}" type="pres">
      <dgm:prSet presAssocID="{93AAE42A-8122-CE47-80CF-976BEF76A778}" presName="root2" presStyleCnt="0"/>
      <dgm:spPr/>
    </dgm:pt>
    <dgm:pt modelId="{185493A5-1B01-6242-9242-4BDFA2351EA4}" type="pres">
      <dgm:prSet presAssocID="{93AAE42A-8122-CE47-80CF-976BEF76A778}" presName="LevelTwoTextNode" presStyleLbl="node3" presStyleIdx="0" presStyleCnt="5" custScaleX="15011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39921D85-B568-C847-B233-A4AAED226763}" type="pres">
      <dgm:prSet presAssocID="{93AAE42A-8122-CE47-80CF-976BEF76A778}" presName="level3hierChild" presStyleCnt="0"/>
      <dgm:spPr/>
    </dgm:pt>
    <dgm:pt modelId="{C9BFB7F4-0E0E-734E-8317-E3FF666177D3}" type="pres">
      <dgm:prSet presAssocID="{76211CCF-2567-E243-8529-ACA8E0B7E36A}" presName="conn2-1" presStyleLbl="parChTrans1D3" presStyleIdx="1" presStyleCnt="5"/>
      <dgm:spPr/>
      <dgm:t>
        <a:bodyPr/>
        <a:lstStyle/>
        <a:p>
          <a:endParaRPr lang="es-ES_tradnl"/>
        </a:p>
      </dgm:t>
    </dgm:pt>
    <dgm:pt modelId="{1E14237B-9087-CC43-86C7-117822E6A94E}" type="pres">
      <dgm:prSet presAssocID="{76211CCF-2567-E243-8529-ACA8E0B7E36A}" presName="connTx" presStyleLbl="parChTrans1D3" presStyleIdx="1" presStyleCnt="5"/>
      <dgm:spPr/>
      <dgm:t>
        <a:bodyPr/>
        <a:lstStyle/>
        <a:p>
          <a:endParaRPr lang="es-ES_tradnl"/>
        </a:p>
      </dgm:t>
    </dgm:pt>
    <dgm:pt modelId="{30F7E768-D9B1-6441-AB69-7A9ED8522C78}" type="pres">
      <dgm:prSet presAssocID="{FA35DF22-F534-F74A-B8AB-D2E325244ACC}" presName="root2" presStyleCnt="0"/>
      <dgm:spPr/>
    </dgm:pt>
    <dgm:pt modelId="{242997FA-153B-0E40-A828-F769C891F41D}" type="pres">
      <dgm:prSet presAssocID="{FA35DF22-F534-F74A-B8AB-D2E325244ACC}" presName="LevelTwoTextNode" presStyleLbl="node3" presStyleIdx="1" presStyleCnt="5" custScaleX="15011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6E0E2ACD-3AB6-4541-8530-8E94E67A9B81}" type="pres">
      <dgm:prSet presAssocID="{FA35DF22-F534-F74A-B8AB-D2E325244ACC}" presName="level3hierChild" presStyleCnt="0"/>
      <dgm:spPr/>
    </dgm:pt>
    <dgm:pt modelId="{2AFB5322-F1F4-B146-A045-004F98B25BD8}" type="pres">
      <dgm:prSet presAssocID="{7FDE55AC-1694-3F4D-94C7-6F3743152517}" presName="conn2-1" presStyleLbl="parChTrans1D2" presStyleIdx="1" presStyleCnt="2"/>
      <dgm:spPr/>
      <dgm:t>
        <a:bodyPr/>
        <a:lstStyle/>
        <a:p>
          <a:endParaRPr lang="es-ES_tradnl"/>
        </a:p>
      </dgm:t>
    </dgm:pt>
    <dgm:pt modelId="{F5037378-3A59-424D-98A1-E9405162BD2D}" type="pres">
      <dgm:prSet presAssocID="{7FDE55AC-1694-3F4D-94C7-6F3743152517}" presName="connTx" presStyleLbl="parChTrans1D2" presStyleIdx="1" presStyleCnt="2"/>
      <dgm:spPr/>
      <dgm:t>
        <a:bodyPr/>
        <a:lstStyle/>
        <a:p>
          <a:endParaRPr lang="es-ES_tradnl"/>
        </a:p>
      </dgm:t>
    </dgm:pt>
    <dgm:pt modelId="{F0BF4DB6-FFEB-5848-A73C-9145A405552B}" type="pres">
      <dgm:prSet presAssocID="{688FEF6F-F68D-AA47-ACFF-5291EB251A87}" presName="root2" presStyleCnt="0"/>
      <dgm:spPr/>
    </dgm:pt>
    <dgm:pt modelId="{E32DF1CE-1FEA-9147-B3F9-05D462EDACDA}" type="pres">
      <dgm:prSet presAssocID="{688FEF6F-F68D-AA47-ACFF-5291EB251A87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7A4F0F20-9CA3-9445-BB4F-2B34E6F79E73}" type="pres">
      <dgm:prSet presAssocID="{688FEF6F-F68D-AA47-ACFF-5291EB251A87}" presName="level3hierChild" presStyleCnt="0"/>
      <dgm:spPr/>
    </dgm:pt>
    <dgm:pt modelId="{4E44DCC2-B98D-3141-BBF3-1EB4FC91CAF8}" type="pres">
      <dgm:prSet presAssocID="{7BC83EF3-6AC2-D74B-897E-DC341EEC3E4A}" presName="conn2-1" presStyleLbl="parChTrans1D3" presStyleIdx="2" presStyleCnt="5"/>
      <dgm:spPr/>
      <dgm:t>
        <a:bodyPr/>
        <a:lstStyle/>
        <a:p>
          <a:endParaRPr lang="es-ES_tradnl"/>
        </a:p>
      </dgm:t>
    </dgm:pt>
    <dgm:pt modelId="{43F1EF05-CC67-E049-B411-EEF6299BCD63}" type="pres">
      <dgm:prSet presAssocID="{7BC83EF3-6AC2-D74B-897E-DC341EEC3E4A}" presName="connTx" presStyleLbl="parChTrans1D3" presStyleIdx="2" presStyleCnt="5"/>
      <dgm:spPr/>
      <dgm:t>
        <a:bodyPr/>
        <a:lstStyle/>
        <a:p>
          <a:endParaRPr lang="es-ES_tradnl"/>
        </a:p>
      </dgm:t>
    </dgm:pt>
    <dgm:pt modelId="{DFB72CAC-88A9-2041-81AD-EEA2A093B378}" type="pres">
      <dgm:prSet presAssocID="{B786F916-1E71-E742-92F9-8740F4956DE5}" presName="root2" presStyleCnt="0"/>
      <dgm:spPr/>
    </dgm:pt>
    <dgm:pt modelId="{9BDDD9C5-3923-BF4B-BC9F-B973B9971B1E}" type="pres">
      <dgm:prSet presAssocID="{B786F916-1E71-E742-92F9-8740F4956DE5}" presName="LevelTwoTextNode" presStyleLbl="node3" presStyleIdx="2" presStyleCnt="5" custScaleX="15011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0BD652E8-C8D6-284E-90D3-138C2812B273}" type="pres">
      <dgm:prSet presAssocID="{B786F916-1E71-E742-92F9-8740F4956DE5}" presName="level3hierChild" presStyleCnt="0"/>
      <dgm:spPr/>
    </dgm:pt>
    <dgm:pt modelId="{C25D80C1-533C-5A44-931F-C9136CC70180}" type="pres">
      <dgm:prSet presAssocID="{EFDB5B5E-6B82-C944-B9A7-F520B69BDA5D}" presName="conn2-1" presStyleLbl="parChTrans1D3" presStyleIdx="3" presStyleCnt="5"/>
      <dgm:spPr/>
      <dgm:t>
        <a:bodyPr/>
        <a:lstStyle/>
        <a:p>
          <a:endParaRPr lang="es-ES_tradnl"/>
        </a:p>
      </dgm:t>
    </dgm:pt>
    <dgm:pt modelId="{68F40CFD-5BB6-604B-8D49-F89B1ABAC04A}" type="pres">
      <dgm:prSet presAssocID="{EFDB5B5E-6B82-C944-B9A7-F520B69BDA5D}" presName="connTx" presStyleLbl="parChTrans1D3" presStyleIdx="3" presStyleCnt="5"/>
      <dgm:spPr/>
      <dgm:t>
        <a:bodyPr/>
        <a:lstStyle/>
        <a:p>
          <a:endParaRPr lang="es-ES_tradnl"/>
        </a:p>
      </dgm:t>
    </dgm:pt>
    <dgm:pt modelId="{46D98B8E-8245-1E40-89CC-A6E5A00B3F23}" type="pres">
      <dgm:prSet presAssocID="{D567C2C9-DC9D-9F4D-B018-E802AFB9D5A7}" presName="root2" presStyleCnt="0"/>
      <dgm:spPr/>
    </dgm:pt>
    <dgm:pt modelId="{4BB4BDB5-C518-3A47-BDE4-62634C0CDB91}" type="pres">
      <dgm:prSet presAssocID="{D567C2C9-DC9D-9F4D-B018-E802AFB9D5A7}" presName="LevelTwoTextNode" presStyleLbl="node3" presStyleIdx="3" presStyleCnt="5" custScaleX="15011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B82117D2-A9D5-F54B-A264-A738E3AE29E9}" type="pres">
      <dgm:prSet presAssocID="{D567C2C9-DC9D-9F4D-B018-E802AFB9D5A7}" presName="level3hierChild" presStyleCnt="0"/>
      <dgm:spPr/>
    </dgm:pt>
    <dgm:pt modelId="{A53ECFD6-CB24-864C-B4FC-5FBD64643B8E}" type="pres">
      <dgm:prSet presAssocID="{8C3ED1C6-A200-BA4D-A737-4D286FC0CE86}" presName="conn2-1" presStyleLbl="parChTrans1D3" presStyleIdx="4" presStyleCnt="5"/>
      <dgm:spPr/>
      <dgm:t>
        <a:bodyPr/>
        <a:lstStyle/>
        <a:p>
          <a:endParaRPr lang="es-ES_tradnl"/>
        </a:p>
      </dgm:t>
    </dgm:pt>
    <dgm:pt modelId="{FEAA1A1D-99C8-4149-B683-FDB8DCC17AB6}" type="pres">
      <dgm:prSet presAssocID="{8C3ED1C6-A200-BA4D-A737-4D286FC0CE86}" presName="connTx" presStyleLbl="parChTrans1D3" presStyleIdx="4" presStyleCnt="5"/>
      <dgm:spPr/>
      <dgm:t>
        <a:bodyPr/>
        <a:lstStyle/>
        <a:p>
          <a:endParaRPr lang="es-ES_tradnl"/>
        </a:p>
      </dgm:t>
    </dgm:pt>
    <dgm:pt modelId="{A47253BF-59FB-D245-8B14-76E69196E791}" type="pres">
      <dgm:prSet presAssocID="{9B761C82-6DD8-EF49-8E6A-C10F306E81B6}" presName="root2" presStyleCnt="0"/>
      <dgm:spPr/>
    </dgm:pt>
    <dgm:pt modelId="{92360485-E615-9244-B066-D84C57BAEF7C}" type="pres">
      <dgm:prSet presAssocID="{9B761C82-6DD8-EF49-8E6A-C10F306E81B6}" presName="LevelTwoTextNode" presStyleLbl="node3" presStyleIdx="4" presStyleCnt="5" custScaleX="15011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620F99DD-9E29-7746-88F5-1FC98F79D915}" type="pres">
      <dgm:prSet presAssocID="{9B761C82-6DD8-EF49-8E6A-C10F306E81B6}" presName="level3hierChild" presStyleCnt="0"/>
      <dgm:spPr/>
    </dgm:pt>
  </dgm:ptLst>
  <dgm:cxnLst>
    <dgm:cxn modelId="{9C7FCEDA-52CC-F34C-9F76-B78D18574934}" srcId="{1FA70006-74AE-8F4E-B354-4B231585639F}" destId="{93AAE42A-8122-CE47-80CF-976BEF76A778}" srcOrd="0" destOrd="0" parTransId="{E48ED3B8-B3B9-1B4B-B004-EFB83CDC5778}" sibTransId="{18E88020-03DE-4245-8E3A-DB2F66B17504}"/>
    <dgm:cxn modelId="{20087324-6C19-A042-8F3D-E67933B93807}" type="presOf" srcId="{EFDB5B5E-6B82-C944-B9A7-F520B69BDA5D}" destId="{C25D80C1-533C-5A44-931F-C9136CC70180}" srcOrd="0" destOrd="0" presId="urn:microsoft.com/office/officeart/2005/8/layout/hierarchy2"/>
    <dgm:cxn modelId="{B98856D5-9495-7C4D-A184-9E72A413391F}" type="presOf" srcId="{7FDE55AC-1694-3F4D-94C7-6F3743152517}" destId="{2AFB5322-F1F4-B146-A045-004F98B25BD8}" srcOrd="0" destOrd="0" presId="urn:microsoft.com/office/officeart/2005/8/layout/hierarchy2"/>
    <dgm:cxn modelId="{B8493AF8-CD41-6C49-97C3-B79C38A96E3B}" srcId="{43ECDA51-BF24-994F-B46F-73347E422B21}" destId="{688FEF6F-F68D-AA47-ACFF-5291EB251A87}" srcOrd="1" destOrd="0" parTransId="{7FDE55AC-1694-3F4D-94C7-6F3743152517}" sibTransId="{C7794535-5EF4-9443-90C5-88533437D95E}"/>
    <dgm:cxn modelId="{FC859D11-9438-8648-AEF5-4C7091D0BFF1}" type="presOf" srcId="{DFF5E8BC-2106-AA44-857F-6E4C0F40B7C1}" destId="{F9A1791B-A0C5-FE41-B210-336584174B25}" srcOrd="1" destOrd="0" presId="urn:microsoft.com/office/officeart/2005/8/layout/hierarchy2"/>
    <dgm:cxn modelId="{478B21CA-BCEA-7D41-9056-866657F3DE93}" type="presOf" srcId="{E48ED3B8-B3B9-1B4B-B004-EFB83CDC5778}" destId="{0A192E4A-D049-9344-9603-A9820FBA1942}" srcOrd="0" destOrd="0" presId="urn:microsoft.com/office/officeart/2005/8/layout/hierarchy2"/>
    <dgm:cxn modelId="{40F6046D-FD7A-C44F-A341-30F74B0947DC}" type="presOf" srcId="{688FEF6F-F68D-AA47-ACFF-5291EB251A87}" destId="{E32DF1CE-1FEA-9147-B3F9-05D462EDACDA}" srcOrd="0" destOrd="0" presId="urn:microsoft.com/office/officeart/2005/8/layout/hierarchy2"/>
    <dgm:cxn modelId="{05DB84CC-53DC-DE4C-8F8D-5E7C61E2D918}" type="presOf" srcId="{7BC83EF3-6AC2-D74B-897E-DC341EEC3E4A}" destId="{43F1EF05-CC67-E049-B411-EEF6299BCD63}" srcOrd="1" destOrd="0" presId="urn:microsoft.com/office/officeart/2005/8/layout/hierarchy2"/>
    <dgm:cxn modelId="{8CA65DF6-681A-3044-9669-96CFDC7BA4D1}" type="presOf" srcId="{7BC83EF3-6AC2-D74B-897E-DC341EEC3E4A}" destId="{4E44DCC2-B98D-3141-BBF3-1EB4FC91CAF8}" srcOrd="0" destOrd="0" presId="urn:microsoft.com/office/officeart/2005/8/layout/hierarchy2"/>
    <dgm:cxn modelId="{BD6ECF65-B99E-184D-B0AB-3640FF42334C}" type="presOf" srcId="{1FA70006-74AE-8F4E-B354-4B231585639F}" destId="{D2017C0D-0804-264B-9F0A-2FEF4686D2F5}" srcOrd="0" destOrd="0" presId="urn:microsoft.com/office/officeart/2005/8/layout/hierarchy2"/>
    <dgm:cxn modelId="{848786C5-5C23-A34D-BA6B-FE9D2876F4D8}" type="presOf" srcId="{93AAE42A-8122-CE47-80CF-976BEF76A778}" destId="{185493A5-1B01-6242-9242-4BDFA2351EA4}" srcOrd="0" destOrd="0" presId="urn:microsoft.com/office/officeart/2005/8/layout/hierarchy2"/>
    <dgm:cxn modelId="{EC330B1F-A422-1344-AF54-F2123EF3645D}" srcId="{688FEF6F-F68D-AA47-ACFF-5291EB251A87}" destId="{B786F916-1E71-E742-92F9-8740F4956DE5}" srcOrd="0" destOrd="0" parTransId="{7BC83EF3-6AC2-D74B-897E-DC341EEC3E4A}" sibTransId="{2E8393B2-2EF1-CF40-909F-D1615E0C03E6}"/>
    <dgm:cxn modelId="{8EDFC19F-ED56-5545-AD86-C2F013481C78}" srcId="{25396C80-71D6-7041-9A96-601F453EC0D0}" destId="{43ECDA51-BF24-994F-B46F-73347E422B21}" srcOrd="0" destOrd="0" parTransId="{43725E0A-1CC7-0847-B003-3C92570166B6}" sibTransId="{9669BC70-5AA4-1B4D-9AA8-253AED8FA734}"/>
    <dgm:cxn modelId="{F084F273-E161-2B4B-9B04-6F7E25600FA1}" type="presOf" srcId="{43ECDA51-BF24-994F-B46F-73347E422B21}" destId="{C0CEA83D-C1CF-C14C-B09B-FF47701C746B}" srcOrd="0" destOrd="0" presId="urn:microsoft.com/office/officeart/2005/8/layout/hierarchy2"/>
    <dgm:cxn modelId="{2344AC75-A5B6-C948-AE1D-92126917F4B4}" type="presOf" srcId="{FA35DF22-F534-F74A-B8AB-D2E325244ACC}" destId="{242997FA-153B-0E40-A828-F769C891F41D}" srcOrd="0" destOrd="0" presId="urn:microsoft.com/office/officeart/2005/8/layout/hierarchy2"/>
    <dgm:cxn modelId="{128E9DE7-939E-7944-AE7B-6BF3DCEF61FB}" srcId="{1FA70006-74AE-8F4E-B354-4B231585639F}" destId="{FA35DF22-F534-F74A-B8AB-D2E325244ACC}" srcOrd="1" destOrd="0" parTransId="{76211CCF-2567-E243-8529-ACA8E0B7E36A}" sibTransId="{07DBF45B-4752-CA4F-9095-CE5F2B9E4F42}"/>
    <dgm:cxn modelId="{11D1EEA9-ED00-0C4F-AD54-115969A65089}" type="presOf" srcId="{76211CCF-2567-E243-8529-ACA8E0B7E36A}" destId="{1E14237B-9087-CC43-86C7-117822E6A94E}" srcOrd="1" destOrd="0" presId="urn:microsoft.com/office/officeart/2005/8/layout/hierarchy2"/>
    <dgm:cxn modelId="{6C8121A9-3877-4A43-B78D-52FA89A38704}" type="presOf" srcId="{9B761C82-6DD8-EF49-8E6A-C10F306E81B6}" destId="{92360485-E615-9244-B066-D84C57BAEF7C}" srcOrd="0" destOrd="0" presId="urn:microsoft.com/office/officeart/2005/8/layout/hierarchy2"/>
    <dgm:cxn modelId="{00E92723-FB5F-9046-9BA4-1A2DA8C46C7D}" type="presOf" srcId="{7FDE55AC-1694-3F4D-94C7-6F3743152517}" destId="{F5037378-3A59-424D-98A1-E9405162BD2D}" srcOrd="1" destOrd="0" presId="urn:microsoft.com/office/officeart/2005/8/layout/hierarchy2"/>
    <dgm:cxn modelId="{354C175A-D489-8A46-A30B-B07749B3CA6E}" type="presOf" srcId="{8C3ED1C6-A200-BA4D-A737-4D286FC0CE86}" destId="{FEAA1A1D-99C8-4149-B683-FDB8DCC17AB6}" srcOrd="1" destOrd="0" presId="urn:microsoft.com/office/officeart/2005/8/layout/hierarchy2"/>
    <dgm:cxn modelId="{716D9A28-19F5-9E42-9BED-21BFAF9B10B9}" srcId="{688FEF6F-F68D-AA47-ACFF-5291EB251A87}" destId="{D567C2C9-DC9D-9F4D-B018-E802AFB9D5A7}" srcOrd="1" destOrd="0" parTransId="{EFDB5B5E-6B82-C944-B9A7-F520B69BDA5D}" sibTransId="{535CA272-CA80-D049-BE93-7F7AF805EAC7}"/>
    <dgm:cxn modelId="{82B400F9-AF9F-6C4A-8BAC-85AC08E6DC95}" type="presOf" srcId="{E48ED3B8-B3B9-1B4B-B004-EFB83CDC5778}" destId="{9106427B-D641-524F-83E4-99B74509EE5F}" srcOrd="1" destOrd="0" presId="urn:microsoft.com/office/officeart/2005/8/layout/hierarchy2"/>
    <dgm:cxn modelId="{6DCE7FA7-F968-AC4E-B7AA-A8FA7D3903B6}" type="presOf" srcId="{B786F916-1E71-E742-92F9-8740F4956DE5}" destId="{9BDDD9C5-3923-BF4B-BC9F-B973B9971B1E}" srcOrd="0" destOrd="0" presId="urn:microsoft.com/office/officeart/2005/8/layout/hierarchy2"/>
    <dgm:cxn modelId="{FD5FE3E9-260F-EA4A-BB08-882E97128483}" type="presOf" srcId="{D567C2C9-DC9D-9F4D-B018-E802AFB9D5A7}" destId="{4BB4BDB5-C518-3A47-BDE4-62634C0CDB91}" srcOrd="0" destOrd="0" presId="urn:microsoft.com/office/officeart/2005/8/layout/hierarchy2"/>
    <dgm:cxn modelId="{A330B5E0-1E53-0540-A29C-DFA872BF6A9E}" type="presOf" srcId="{EFDB5B5E-6B82-C944-B9A7-F520B69BDA5D}" destId="{68F40CFD-5BB6-604B-8D49-F89B1ABAC04A}" srcOrd="1" destOrd="0" presId="urn:microsoft.com/office/officeart/2005/8/layout/hierarchy2"/>
    <dgm:cxn modelId="{5F520D90-CD90-1D45-A637-17C6A830A42E}" type="presOf" srcId="{76211CCF-2567-E243-8529-ACA8E0B7E36A}" destId="{C9BFB7F4-0E0E-734E-8317-E3FF666177D3}" srcOrd="0" destOrd="0" presId="urn:microsoft.com/office/officeart/2005/8/layout/hierarchy2"/>
    <dgm:cxn modelId="{65374808-2112-CD4F-966F-4A3BF577882A}" type="presOf" srcId="{8C3ED1C6-A200-BA4D-A737-4D286FC0CE86}" destId="{A53ECFD6-CB24-864C-B4FC-5FBD64643B8E}" srcOrd="0" destOrd="0" presId="urn:microsoft.com/office/officeart/2005/8/layout/hierarchy2"/>
    <dgm:cxn modelId="{963DFA32-C2CA-A346-A1BD-E6C8D5380B80}" srcId="{688FEF6F-F68D-AA47-ACFF-5291EB251A87}" destId="{9B761C82-6DD8-EF49-8E6A-C10F306E81B6}" srcOrd="2" destOrd="0" parTransId="{8C3ED1C6-A200-BA4D-A737-4D286FC0CE86}" sibTransId="{FA40924F-9D99-DA42-8086-9D0AA0E5B280}"/>
    <dgm:cxn modelId="{9603EA79-63B0-364B-B267-024DBD45867A}" srcId="{43ECDA51-BF24-994F-B46F-73347E422B21}" destId="{1FA70006-74AE-8F4E-B354-4B231585639F}" srcOrd="0" destOrd="0" parTransId="{DFF5E8BC-2106-AA44-857F-6E4C0F40B7C1}" sibTransId="{6FE67A89-0F8D-7E48-8495-F7727EC01283}"/>
    <dgm:cxn modelId="{3891F51D-A356-ED45-B68F-9776C77ABA98}" type="presOf" srcId="{25396C80-71D6-7041-9A96-601F453EC0D0}" destId="{5530AF75-8A6E-9849-9B1A-EFC80E427C9F}" srcOrd="0" destOrd="0" presId="urn:microsoft.com/office/officeart/2005/8/layout/hierarchy2"/>
    <dgm:cxn modelId="{5F0D8C89-99AB-6E41-94E8-91860B11F97B}" type="presOf" srcId="{DFF5E8BC-2106-AA44-857F-6E4C0F40B7C1}" destId="{12EDECA8-06C9-8C40-BE0A-95C99C8BD73D}" srcOrd="0" destOrd="0" presId="urn:microsoft.com/office/officeart/2005/8/layout/hierarchy2"/>
    <dgm:cxn modelId="{31A6A2A2-64AB-DA4A-BC4D-4BE70187DA5A}" type="presParOf" srcId="{5530AF75-8A6E-9849-9B1A-EFC80E427C9F}" destId="{4F3AE241-7D25-0146-9180-7624106D0FE6}" srcOrd="0" destOrd="0" presId="urn:microsoft.com/office/officeart/2005/8/layout/hierarchy2"/>
    <dgm:cxn modelId="{998234C3-BE39-F744-938D-ABE93736CCC4}" type="presParOf" srcId="{4F3AE241-7D25-0146-9180-7624106D0FE6}" destId="{C0CEA83D-C1CF-C14C-B09B-FF47701C746B}" srcOrd="0" destOrd="0" presId="urn:microsoft.com/office/officeart/2005/8/layout/hierarchy2"/>
    <dgm:cxn modelId="{0FCAEA87-38B8-1145-A20F-2715603286E2}" type="presParOf" srcId="{4F3AE241-7D25-0146-9180-7624106D0FE6}" destId="{A4EA8E8C-EEB0-CF44-AF8A-FB33B2E6BDE3}" srcOrd="1" destOrd="0" presId="urn:microsoft.com/office/officeart/2005/8/layout/hierarchy2"/>
    <dgm:cxn modelId="{1B20DAD8-95F2-CA42-843D-AFD9F7269185}" type="presParOf" srcId="{A4EA8E8C-EEB0-CF44-AF8A-FB33B2E6BDE3}" destId="{12EDECA8-06C9-8C40-BE0A-95C99C8BD73D}" srcOrd="0" destOrd="0" presId="urn:microsoft.com/office/officeart/2005/8/layout/hierarchy2"/>
    <dgm:cxn modelId="{6701AFDA-1EAC-BC4F-B5CC-97E8A1D81FA2}" type="presParOf" srcId="{12EDECA8-06C9-8C40-BE0A-95C99C8BD73D}" destId="{F9A1791B-A0C5-FE41-B210-336584174B25}" srcOrd="0" destOrd="0" presId="urn:microsoft.com/office/officeart/2005/8/layout/hierarchy2"/>
    <dgm:cxn modelId="{188C578C-BDD4-E141-ABE0-E5FD16038737}" type="presParOf" srcId="{A4EA8E8C-EEB0-CF44-AF8A-FB33B2E6BDE3}" destId="{B29C529B-5B21-DF41-80AD-8118A58C7E14}" srcOrd="1" destOrd="0" presId="urn:microsoft.com/office/officeart/2005/8/layout/hierarchy2"/>
    <dgm:cxn modelId="{C037FC4F-D0AF-0B42-8C88-12339BA39607}" type="presParOf" srcId="{B29C529B-5B21-DF41-80AD-8118A58C7E14}" destId="{D2017C0D-0804-264B-9F0A-2FEF4686D2F5}" srcOrd="0" destOrd="0" presId="urn:microsoft.com/office/officeart/2005/8/layout/hierarchy2"/>
    <dgm:cxn modelId="{F6BC4525-23FB-F74E-BCE3-F2590452A7A7}" type="presParOf" srcId="{B29C529B-5B21-DF41-80AD-8118A58C7E14}" destId="{3498FE12-F953-9A42-9702-0D08732AF46D}" srcOrd="1" destOrd="0" presId="urn:microsoft.com/office/officeart/2005/8/layout/hierarchy2"/>
    <dgm:cxn modelId="{B57DB352-67F7-DD4A-AE66-D27D64D45661}" type="presParOf" srcId="{3498FE12-F953-9A42-9702-0D08732AF46D}" destId="{0A192E4A-D049-9344-9603-A9820FBA1942}" srcOrd="0" destOrd="0" presId="urn:microsoft.com/office/officeart/2005/8/layout/hierarchy2"/>
    <dgm:cxn modelId="{1E3D86A1-C48B-7343-A0D3-AE4215116BEA}" type="presParOf" srcId="{0A192E4A-D049-9344-9603-A9820FBA1942}" destId="{9106427B-D641-524F-83E4-99B74509EE5F}" srcOrd="0" destOrd="0" presId="urn:microsoft.com/office/officeart/2005/8/layout/hierarchy2"/>
    <dgm:cxn modelId="{CBF928E4-A67E-5140-B178-A45C6C5DE9F1}" type="presParOf" srcId="{3498FE12-F953-9A42-9702-0D08732AF46D}" destId="{BE5A08D1-FE94-0C47-B3ED-ECFAA5B24250}" srcOrd="1" destOrd="0" presId="urn:microsoft.com/office/officeart/2005/8/layout/hierarchy2"/>
    <dgm:cxn modelId="{C0007238-4A8B-B043-862F-E2A736E9EBEB}" type="presParOf" srcId="{BE5A08D1-FE94-0C47-B3ED-ECFAA5B24250}" destId="{185493A5-1B01-6242-9242-4BDFA2351EA4}" srcOrd="0" destOrd="0" presId="urn:microsoft.com/office/officeart/2005/8/layout/hierarchy2"/>
    <dgm:cxn modelId="{4A203815-1F6D-5549-BBDA-CD544E3584FA}" type="presParOf" srcId="{BE5A08D1-FE94-0C47-B3ED-ECFAA5B24250}" destId="{39921D85-B568-C847-B233-A4AAED226763}" srcOrd="1" destOrd="0" presId="urn:microsoft.com/office/officeart/2005/8/layout/hierarchy2"/>
    <dgm:cxn modelId="{1AB45BA4-5985-0446-BCEC-EF59A5EBE88E}" type="presParOf" srcId="{3498FE12-F953-9A42-9702-0D08732AF46D}" destId="{C9BFB7F4-0E0E-734E-8317-E3FF666177D3}" srcOrd="2" destOrd="0" presId="urn:microsoft.com/office/officeart/2005/8/layout/hierarchy2"/>
    <dgm:cxn modelId="{7D6C39B5-1208-3F4E-8136-00AE953D2428}" type="presParOf" srcId="{C9BFB7F4-0E0E-734E-8317-E3FF666177D3}" destId="{1E14237B-9087-CC43-86C7-117822E6A94E}" srcOrd="0" destOrd="0" presId="urn:microsoft.com/office/officeart/2005/8/layout/hierarchy2"/>
    <dgm:cxn modelId="{7606618C-92BE-154C-858C-EBA07116E169}" type="presParOf" srcId="{3498FE12-F953-9A42-9702-0D08732AF46D}" destId="{30F7E768-D9B1-6441-AB69-7A9ED8522C78}" srcOrd="3" destOrd="0" presId="urn:microsoft.com/office/officeart/2005/8/layout/hierarchy2"/>
    <dgm:cxn modelId="{269FF375-FE9A-7742-A30A-99A7CC506C11}" type="presParOf" srcId="{30F7E768-D9B1-6441-AB69-7A9ED8522C78}" destId="{242997FA-153B-0E40-A828-F769C891F41D}" srcOrd="0" destOrd="0" presId="urn:microsoft.com/office/officeart/2005/8/layout/hierarchy2"/>
    <dgm:cxn modelId="{8CCEDD64-37C2-8044-937C-25A9CCC6D655}" type="presParOf" srcId="{30F7E768-D9B1-6441-AB69-7A9ED8522C78}" destId="{6E0E2ACD-3AB6-4541-8530-8E94E67A9B81}" srcOrd="1" destOrd="0" presId="urn:microsoft.com/office/officeart/2005/8/layout/hierarchy2"/>
    <dgm:cxn modelId="{884DAA52-67C2-5E41-B27F-D0646DE0C7C4}" type="presParOf" srcId="{A4EA8E8C-EEB0-CF44-AF8A-FB33B2E6BDE3}" destId="{2AFB5322-F1F4-B146-A045-004F98B25BD8}" srcOrd="2" destOrd="0" presId="urn:microsoft.com/office/officeart/2005/8/layout/hierarchy2"/>
    <dgm:cxn modelId="{D1181BF7-DB4B-3249-9137-77E3FF1AFC74}" type="presParOf" srcId="{2AFB5322-F1F4-B146-A045-004F98B25BD8}" destId="{F5037378-3A59-424D-98A1-E9405162BD2D}" srcOrd="0" destOrd="0" presId="urn:microsoft.com/office/officeart/2005/8/layout/hierarchy2"/>
    <dgm:cxn modelId="{283D67C9-8611-D048-A3E6-5087CE1C68DD}" type="presParOf" srcId="{A4EA8E8C-EEB0-CF44-AF8A-FB33B2E6BDE3}" destId="{F0BF4DB6-FFEB-5848-A73C-9145A405552B}" srcOrd="3" destOrd="0" presId="urn:microsoft.com/office/officeart/2005/8/layout/hierarchy2"/>
    <dgm:cxn modelId="{C6D7343D-4FBE-2442-9DB4-11C091B09245}" type="presParOf" srcId="{F0BF4DB6-FFEB-5848-A73C-9145A405552B}" destId="{E32DF1CE-1FEA-9147-B3F9-05D462EDACDA}" srcOrd="0" destOrd="0" presId="urn:microsoft.com/office/officeart/2005/8/layout/hierarchy2"/>
    <dgm:cxn modelId="{461E1E4D-6126-A54D-9B33-FBB2C7E03696}" type="presParOf" srcId="{F0BF4DB6-FFEB-5848-A73C-9145A405552B}" destId="{7A4F0F20-9CA3-9445-BB4F-2B34E6F79E73}" srcOrd="1" destOrd="0" presId="urn:microsoft.com/office/officeart/2005/8/layout/hierarchy2"/>
    <dgm:cxn modelId="{85D08329-527A-C949-9206-27590BECEB90}" type="presParOf" srcId="{7A4F0F20-9CA3-9445-BB4F-2B34E6F79E73}" destId="{4E44DCC2-B98D-3141-BBF3-1EB4FC91CAF8}" srcOrd="0" destOrd="0" presId="urn:microsoft.com/office/officeart/2005/8/layout/hierarchy2"/>
    <dgm:cxn modelId="{D409F9FA-892D-4C4C-8E83-59C575920678}" type="presParOf" srcId="{4E44DCC2-B98D-3141-BBF3-1EB4FC91CAF8}" destId="{43F1EF05-CC67-E049-B411-EEF6299BCD63}" srcOrd="0" destOrd="0" presId="urn:microsoft.com/office/officeart/2005/8/layout/hierarchy2"/>
    <dgm:cxn modelId="{F2C84473-C810-A041-89F6-5492E7E9DC22}" type="presParOf" srcId="{7A4F0F20-9CA3-9445-BB4F-2B34E6F79E73}" destId="{DFB72CAC-88A9-2041-81AD-EEA2A093B378}" srcOrd="1" destOrd="0" presId="urn:microsoft.com/office/officeart/2005/8/layout/hierarchy2"/>
    <dgm:cxn modelId="{C80CE7A3-4724-B94C-BEAF-E42A94BF0135}" type="presParOf" srcId="{DFB72CAC-88A9-2041-81AD-EEA2A093B378}" destId="{9BDDD9C5-3923-BF4B-BC9F-B973B9971B1E}" srcOrd="0" destOrd="0" presId="urn:microsoft.com/office/officeart/2005/8/layout/hierarchy2"/>
    <dgm:cxn modelId="{125ED963-E26B-5C43-9EF4-08171484BA7F}" type="presParOf" srcId="{DFB72CAC-88A9-2041-81AD-EEA2A093B378}" destId="{0BD652E8-C8D6-284E-90D3-138C2812B273}" srcOrd="1" destOrd="0" presId="urn:microsoft.com/office/officeart/2005/8/layout/hierarchy2"/>
    <dgm:cxn modelId="{35EBFEEE-FDA5-3040-99FB-A163393930C8}" type="presParOf" srcId="{7A4F0F20-9CA3-9445-BB4F-2B34E6F79E73}" destId="{C25D80C1-533C-5A44-931F-C9136CC70180}" srcOrd="2" destOrd="0" presId="urn:microsoft.com/office/officeart/2005/8/layout/hierarchy2"/>
    <dgm:cxn modelId="{DC84B00E-3F32-DA4C-9A68-7FC1062E85FC}" type="presParOf" srcId="{C25D80C1-533C-5A44-931F-C9136CC70180}" destId="{68F40CFD-5BB6-604B-8D49-F89B1ABAC04A}" srcOrd="0" destOrd="0" presId="urn:microsoft.com/office/officeart/2005/8/layout/hierarchy2"/>
    <dgm:cxn modelId="{8B413D77-11DB-F340-8E03-834B39D8F3F1}" type="presParOf" srcId="{7A4F0F20-9CA3-9445-BB4F-2B34E6F79E73}" destId="{46D98B8E-8245-1E40-89CC-A6E5A00B3F23}" srcOrd="3" destOrd="0" presId="urn:microsoft.com/office/officeart/2005/8/layout/hierarchy2"/>
    <dgm:cxn modelId="{58494CC5-9157-6749-B2EE-17E5EF356353}" type="presParOf" srcId="{46D98B8E-8245-1E40-89CC-A6E5A00B3F23}" destId="{4BB4BDB5-C518-3A47-BDE4-62634C0CDB91}" srcOrd="0" destOrd="0" presId="urn:microsoft.com/office/officeart/2005/8/layout/hierarchy2"/>
    <dgm:cxn modelId="{73B24197-D556-1946-AA40-9D43F8391E99}" type="presParOf" srcId="{46D98B8E-8245-1E40-89CC-A6E5A00B3F23}" destId="{B82117D2-A9D5-F54B-A264-A738E3AE29E9}" srcOrd="1" destOrd="0" presId="urn:microsoft.com/office/officeart/2005/8/layout/hierarchy2"/>
    <dgm:cxn modelId="{62BBDFA4-08AF-F24C-8F35-6AF581E673FC}" type="presParOf" srcId="{7A4F0F20-9CA3-9445-BB4F-2B34E6F79E73}" destId="{A53ECFD6-CB24-864C-B4FC-5FBD64643B8E}" srcOrd="4" destOrd="0" presId="urn:microsoft.com/office/officeart/2005/8/layout/hierarchy2"/>
    <dgm:cxn modelId="{63834BF6-0107-4441-8705-3EA5578B0F32}" type="presParOf" srcId="{A53ECFD6-CB24-864C-B4FC-5FBD64643B8E}" destId="{FEAA1A1D-99C8-4149-B683-FDB8DCC17AB6}" srcOrd="0" destOrd="0" presId="urn:microsoft.com/office/officeart/2005/8/layout/hierarchy2"/>
    <dgm:cxn modelId="{7D53E81B-75FF-9C47-AA26-C8E9476A5617}" type="presParOf" srcId="{7A4F0F20-9CA3-9445-BB4F-2B34E6F79E73}" destId="{A47253BF-59FB-D245-8B14-76E69196E791}" srcOrd="5" destOrd="0" presId="urn:microsoft.com/office/officeart/2005/8/layout/hierarchy2"/>
    <dgm:cxn modelId="{45B36D39-1BE5-A444-80F6-C5E49DB1A8BA}" type="presParOf" srcId="{A47253BF-59FB-D245-8B14-76E69196E791}" destId="{92360485-E615-9244-B066-D84C57BAEF7C}" srcOrd="0" destOrd="0" presId="urn:microsoft.com/office/officeart/2005/8/layout/hierarchy2"/>
    <dgm:cxn modelId="{2BA20280-FDAC-5746-9F3E-1D9FCF9B0878}" type="presParOf" srcId="{A47253BF-59FB-D245-8B14-76E69196E791}" destId="{620F99DD-9E29-7746-88F5-1FC98F79D915}" srcOrd="1" destOrd="0" presId="urn:microsoft.com/office/officeart/2005/8/layout/hierarchy2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3B07F05-3F2F-DC45-8677-96439904F900}" type="doc">
      <dgm:prSet loTypeId="urn:microsoft.com/office/officeart/2005/8/layout/process1" loCatId="process" qsTypeId="urn:microsoft.com/office/officeart/2005/8/quickstyle/simple4" qsCatId="simple" csTypeId="urn:microsoft.com/office/officeart/2005/8/colors/accent1_5" csCatId="accent1" phldr="1"/>
      <dgm:spPr/>
    </dgm:pt>
    <dgm:pt modelId="{4B1C7786-29D1-FF4C-865B-F0C175038387}">
      <dgm:prSet phldrT="[Texto]" custT="1"/>
      <dgm:spPr/>
      <dgm:t>
        <a:bodyPr/>
        <a:lstStyle/>
        <a:p>
          <a:r>
            <a:rPr lang="es-ES_tradnl" sz="2500" dirty="0" smtClean="0"/>
            <a:t>Edad agresor</a:t>
          </a:r>
          <a:endParaRPr lang="es-ES_tradnl" sz="2500" dirty="0"/>
        </a:p>
      </dgm:t>
    </dgm:pt>
    <dgm:pt modelId="{AC7B6542-3933-FF4F-9FE7-C1190A8D3A79}" type="parTrans" cxnId="{8958BE2B-C104-9040-AA1F-654E78FBEAF6}">
      <dgm:prSet/>
      <dgm:spPr/>
      <dgm:t>
        <a:bodyPr/>
        <a:lstStyle/>
        <a:p>
          <a:endParaRPr lang="es-ES_tradnl"/>
        </a:p>
      </dgm:t>
    </dgm:pt>
    <dgm:pt modelId="{17215791-BE2B-8B4B-9B17-C9C2BD88B1AD}" type="sibTrans" cxnId="{8958BE2B-C104-9040-AA1F-654E78FBEAF6}">
      <dgm:prSet/>
      <dgm:spPr/>
      <dgm:t>
        <a:bodyPr/>
        <a:lstStyle/>
        <a:p>
          <a:endParaRPr lang="es-ES_tradnl"/>
        </a:p>
      </dgm:t>
    </dgm:pt>
    <dgm:pt modelId="{23A3F0CD-F4AC-AF48-A9D2-3D62933239A1}">
      <dgm:prSet phldrT="[Texto]" custT="1"/>
      <dgm:spPr/>
      <dgm:t>
        <a:bodyPr/>
        <a:lstStyle/>
        <a:p>
          <a:r>
            <a:rPr lang="es-ES_tradnl" sz="2500" dirty="0" smtClean="0"/>
            <a:t>21 - 50 años</a:t>
          </a:r>
          <a:endParaRPr lang="es-ES_tradnl" sz="2500" dirty="0"/>
        </a:p>
      </dgm:t>
    </dgm:pt>
    <dgm:pt modelId="{D54B2F76-DF4F-4148-B81C-7754AE84A587}" type="parTrans" cxnId="{4EEC157B-36DF-AF4D-B76F-8D17105A963F}">
      <dgm:prSet/>
      <dgm:spPr/>
      <dgm:t>
        <a:bodyPr/>
        <a:lstStyle/>
        <a:p>
          <a:endParaRPr lang="es-ES_tradnl"/>
        </a:p>
      </dgm:t>
    </dgm:pt>
    <dgm:pt modelId="{72336825-2020-CD4F-8C5D-D795D9BCFE23}" type="sibTrans" cxnId="{4EEC157B-36DF-AF4D-B76F-8D17105A963F}">
      <dgm:prSet/>
      <dgm:spPr/>
      <dgm:t>
        <a:bodyPr/>
        <a:lstStyle/>
        <a:p>
          <a:endParaRPr lang="es-ES_tradnl"/>
        </a:p>
      </dgm:t>
    </dgm:pt>
    <dgm:pt modelId="{B247F7B5-481B-C941-AEB3-755854C5388A}" type="pres">
      <dgm:prSet presAssocID="{E3B07F05-3F2F-DC45-8677-96439904F900}" presName="Name0" presStyleCnt="0">
        <dgm:presLayoutVars>
          <dgm:dir/>
          <dgm:resizeHandles val="exact"/>
        </dgm:presLayoutVars>
      </dgm:prSet>
      <dgm:spPr/>
    </dgm:pt>
    <dgm:pt modelId="{07A43B00-3317-6143-A9E5-728CD0584E20}" type="pres">
      <dgm:prSet presAssocID="{4B1C7786-29D1-FF4C-865B-F0C17503838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19AADE2-C5E7-104F-AD03-7FC88B12F918}" type="pres">
      <dgm:prSet presAssocID="{17215791-BE2B-8B4B-9B17-C9C2BD88B1AD}" presName="sibTrans" presStyleLbl="sibTrans2D1" presStyleIdx="0" presStyleCnt="1"/>
      <dgm:spPr/>
      <dgm:t>
        <a:bodyPr/>
        <a:lstStyle/>
        <a:p>
          <a:endParaRPr lang="es-ES_tradnl"/>
        </a:p>
      </dgm:t>
    </dgm:pt>
    <dgm:pt modelId="{8216360F-E266-5C44-A88D-230BD96C9AA2}" type="pres">
      <dgm:prSet presAssocID="{17215791-BE2B-8B4B-9B17-C9C2BD88B1AD}" presName="connectorText" presStyleLbl="sibTrans2D1" presStyleIdx="0" presStyleCnt="1"/>
      <dgm:spPr/>
      <dgm:t>
        <a:bodyPr/>
        <a:lstStyle/>
        <a:p>
          <a:endParaRPr lang="es-ES_tradnl"/>
        </a:p>
      </dgm:t>
    </dgm:pt>
    <dgm:pt modelId="{4E6322C4-5C9C-E14A-8059-A21841ABB0E4}" type="pres">
      <dgm:prSet presAssocID="{23A3F0CD-F4AC-AF48-A9D2-3D62933239A1}" presName="node" presStyleLbl="node1" presStyleIdx="1" presStyleCnt="2" custLinFactNeighborX="26626" custLinFactNeighborY="-2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EEC157B-36DF-AF4D-B76F-8D17105A963F}" srcId="{E3B07F05-3F2F-DC45-8677-96439904F900}" destId="{23A3F0CD-F4AC-AF48-A9D2-3D62933239A1}" srcOrd="1" destOrd="0" parTransId="{D54B2F76-DF4F-4148-B81C-7754AE84A587}" sibTransId="{72336825-2020-CD4F-8C5D-D795D9BCFE23}"/>
    <dgm:cxn modelId="{540F3B0B-AA57-1C43-9186-204BDA863D4C}" type="presOf" srcId="{17215791-BE2B-8B4B-9B17-C9C2BD88B1AD}" destId="{B19AADE2-C5E7-104F-AD03-7FC88B12F918}" srcOrd="0" destOrd="0" presId="urn:microsoft.com/office/officeart/2005/8/layout/process1"/>
    <dgm:cxn modelId="{5117535A-FCD0-294A-89CB-A5493903141F}" type="presOf" srcId="{E3B07F05-3F2F-DC45-8677-96439904F900}" destId="{B247F7B5-481B-C941-AEB3-755854C5388A}" srcOrd="0" destOrd="0" presId="urn:microsoft.com/office/officeart/2005/8/layout/process1"/>
    <dgm:cxn modelId="{BFDDD678-2C0F-F048-BC5B-A7E0E0AA9FA8}" type="presOf" srcId="{4B1C7786-29D1-FF4C-865B-F0C175038387}" destId="{07A43B00-3317-6143-A9E5-728CD0584E20}" srcOrd="0" destOrd="0" presId="urn:microsoft.com/office/officeart/2005/8/layout/process1"/>
    <dgm:cxn modelId="{08AA77EF-CCE7-1F42-9DF5-4E854585AE23}" type="presOf" srcId="{17215791-BE2B-8B4B-9B17-C9C2BD88B1AD}" destId="{8216360F-E266-5C44-A88D-230BD96C9AA2}" srcOrd="1" destOrd="0" presId="urn:microsoft.com/office/officeart/2005/8/layout/process1"/>
    <dgm:cxn modelId="{8958BE2B-C104-9040-AA1F-654E78FBEAF6}" srcId="{E3B07F05-3F2F-DC45-8677-96439904F900}" destId="{4B1C7786-29D1-FF4C-865B-F0C175038387}" srcOrd="0" destOrd="0" parTransId="{AC7B6542-3933-FF4F-9FE7-C1190A8D3A79}" sibTransId="{17215791-BE2B-8B4B-9B17-C9C2BD88B1AD}"/>
    <dgm:cxn modelId="{95E8E05D-DE2A-AD4F-8CF2-6179701AC9B2}" type="presOf" srcId="{23A3F0CD-F4AC-AF48-A9D2-3D62933239A1}" destId="{4E6322C4-5C9C-E14A-8059-A21841ABB0E4}" srcOrd="0" destOrd="0" presId="urn:microsoft.com/office/officeart/2005/8/layout/process1"/>
    <dgm:cxn modelId="{40E709F8-724E-4A4E-B1CB-4153A0678FC5}" type="presParOf" srcId="{B247F7B5-481B-C941-AEB3-755854C5388A}" destId="{07A43B00-3317-6143-A9E5-728CD0584E20}" srcOrd="0" destOrd="0" presId="urn:microsoft.com/office/officeart/2005/8/layout/process1"/>
    <dgm:cxn modelId="{8BB05028-0581-2A42-9DF8-46985D049832}" type="presParOf" srcId="{B247F7B5-481B-C941-AEB3-755854C5388A}" destId="{B19AADE2-C5E7-104F-AD03-7FC88B12F918}" srcOrd="1" destOrd="0" presId="urn:microsoft.com/office/officeart/2005/8/layout/process1"/>
    <dgm:cxn modelId="{288F4693-542B-2F4C-BE4B-A33192885375}" type="presParOf" srcId="{B19AADE2-C5E7-104F-AD03-7FC88B12F918}" destId="{8216360F-E266-5C44-A88D-230BD96C9AA2}" srcOrd="0" destOrd="0" presId="urn:microsoft.com/office/officeart/2005/8/layout/process1"/>
    <dgm:cxn modelId="{CB77F43B-CE84-D049-953D-A38F4A519A41}" type="presParOf" srcId="{B247F7B5-481B-C941-AEB3-755854C5388A}" destId="{4E6322C4-5C9C-E14A-8059-A21841ABB0E4}" srcOrd="2" destOrd="0" presId="urn:microsoft.com/office/officeart/2005/8/layout/process1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3B07F05-3F2F-DC45-8677-96439904F900}" type="doc">
      <dgm:prSet loTypeId="urn:microsoft.com/office/officeart/2005/8/layout/process1" loCatId="process" qsTypeId="urn:microsoft.com/office/officeart/2005/8/quickstyle/simple4" qsCatId="simple" csTypeId="urn:microsoft.com/office/officeart/2005/8/colors/accent1_5" csCatId="accent1" phldr="1"/>
      <dgm:spPr/>
    </dgm:pt>
    <dgm:pt modelId="{4B1C7786-29D1-FF4C-865B-F0C175038387}">
      <dgm:prSet phldrT="[Texto]"/>
      <dgm:spPr/>
      <dgm:t>
        <a:bodyPr/>
        <a:lstStyle/>
        <a:p>
          <a:r>
            <a:rPr lang="es-ES_tradnl" dirty="0" smtClean="0"/>
            <a:t>Adolescentes agresores</a:t>
          </a:r>
          <a:endParaRPr lang="es-ES_tradnl" dirty="0"/>
        </a:p>
      </dgm:t>
    </dgm:pt>
    <dgm:pt modelId="{AC7B6542-3933-FF4F-9FE7-C1190A8D3A79}" type="parTrans" cxnId="{8958BE2B-C104-9040-AA1F-654E78FBEAF6}">
      <dgm:prSet/>
      <dgm:spPr/>
      <dgm:t>
        <a:bodyPr/>
        <a:lstStyle/>
        <a:p>
          <a:endParaRPr lang="es-ES_tradnl"/>
        </a:p>
      </dgm:t>
    </dgm:pt>
    <dgm:pt modelId="{17215791-BE2B-8B4B-9B17-C9C2BD88B1AD}" type="sibTrans" cxnId="{8958BE2B-C104-9040-AA1F-654E78FBEAF6}">
      <dgm:prSet/>
      <dgm:spPr/>
      <dgm:t>
        <a:bodyPr/>
        <a:lstStyle/>
        <a:p>
          <a:endParaRPr lang="es-ES_tradnl"/>
        </a:p>
      </dgm:t>
    </dgm:pt>
    <dgm:pt modelId="{23A3F0CD-F4AC-AF48-A9D2-3D62933239A1}">
      <dgm:prSet phldrT="[Texto]"/>
      <dgm:spPr/>
      <dgm:t>
        <a:bodyPr/>
        <a:lstStyle/>
        <a:p>
          <a:r>
            <a:rPr lang="es-ES_tradnl" dirty="0" smtClean="0"/>
            <a:t>Víctimas</a:t>
          </a:r>
          <a:endParaRPr lang="es-ES_tradnl" dirty="0"/>
        </a:p>
      </dgm:t>
    </dgm:pt>
    <dgm:pt modelId="{D54B2F76-DF4F-4148-B81C-7754AE84A587}" type="parTrans" cxnId="{4EEC157B-36DF-AF4D-B76F-8D17105A963F}">
      <dgm:prSet/>
      <dgm:spPr/>
      <dgm:t>
        <a:bodyPr/>
        <a:lstStyle/>
        <a:p>
          <a:endParaRPr lang="es-ES_tradnl"/>
        </a:p>
      </dgm:t>
    </dgm:pt>
    <dgm:pt modelId="{72336825-2020-CD4F-8C5D-D795D9BCFE23}" type="sibTrans" cxnId="{4EEC157B-36DF-AF4D-B76F-8D17105A963F}">
      <dgm:prSet/>
      <dgm:spPr/>
      <dgm:t>
        <a:bodyPr/>
        <a:lstStyle/>
        <a:p>
          <a:endParaRPr lang="es-ES_tradnl"/>
        </a:p>
      </dgm:t>
    </dgm:pt>
    <dgm:pt modelId="{B247F7B5-481B-C941-AEB3-755854C5388A}" type="pres">
      <dgm:prSet presAssocID="{E3B07F05-3F2F-DC45-8677-96439904F900}" presName="Name0" presStyleCnt="0">
        <dgm:presLayoutVars>
          <dgm:dir/>
          <dgm:resizeHandles val="exact"/>
        </dgm:presLayoutVars>
      </dgm:prSet>
      <dgm:spPr/>
    </dgm:pt>
    <dgm:pt modelId="{07A43B00-3317-6143-A9E5-728CD0584E20}" type="pres">
      <dgm:prSet presAssocID="{4B1C7786-29D1-FF4C-865B-F0C17503838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19AADE2-C5E7-104F-AD03-7FC88B12F918}" type="pres">
      <dgm:prSet presAssocID="{17215791-BE2B-8B4B-9B17-C9C2BD88B1AD}" presName="sibTrans" presStyleLbl="sibTrans2D1" presStyleIdx="0" presStyleCnt="1"/>
      <dgm:spPr/>
      <dgm:t>
        <a:bodyPr/>
        <a:lstStyle/>
        <a:p>
          <a:endParaRPr lang="es-ES_tradnl"/>
        </a:p>
      </dgm:t>
    </dgm:pt>
    <dgm:pt modelId="{8216360F-E266-5C44-A88D-230BD96C9AA2}" type="pres">
      <dgm:prSet presAssocID="{17215791-BE2B-8B4B-9B17-C9C2BD88B1AD}" presName="connectorText" presStyleLbl="sibTrans2D1" presStyleIdx="0" presStyleCnt="1"/>
      <dgm:spPr/>
      <dgm:t>
        <a:bodyPr/>
        <a:lstStyle/>
        <a:p>
          <a:endParaRPr lang="es-ES_tradnl"/>
        </a:p>
      </dgm:t>
    </dgm:pt>
    <dgm:pt modelId="{4E6322C4-5C9C-E14A-8059-A21841ABB0E4}" type="pres">
      <dgm:prSet presAssocID="{23A3F0CD-F4AC-AF48-A9D2-3D62933239A1}" presName="node" presStyleLbl="node1" presStyleIdx="1" presStyleCnt="2" custLinFactNeighborY="1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EEC157B-36DF-AF4D-B76F-8D17105A963F}" srcId="{E3B07F05-3F2F-DC45-8677-96439904F900}" destId="{23A3F0CD-F4AC-AF48-A9D2-3D62933239A1}" srcOrd="1" destOrd="0" parTransId="{D54B2F76-DF4F-4148-B81C-7754AE84A587}" sibTransId="{72336825-2020-CD4F-8C5D-D795D9BCFE23}"/>
    <dgm:cxn modelId="{F8E92C76-1283-7A4D-A4CC-CDAA06BDE536}" type="presOf" srcId="{23A3F0CD-F4AC-AF48-A9D2-3D62933239A1}" destId="{4E6322C4-5C9C-E14A-8059-A21841ABB0E4}" srcOrd="0" destOrd="0" presId="urn:microsoft.com/office/officeart/2005/8/layout/process1"/>
    <dgm:cxn modelId="{604405F3-B2F8-AB4F-B5B2-C0F42E03E501}" type="presOf" srcId="{E3B07F05-3F2F-DC45-8677-96439904F900}" destId="{B247F7B5-481B-C941-AEB3-755854C5388A}" srcOrd="0" destOrd="0" presId="urn:microsoft.com/office/officeart/2005/8/layout/process1"/>
    <dgm:cxn modelId="{C9604124-3B39-F44B-A2C3-972207386B78}" type="presOf" srcId="{17215791-BE2B-8B4B-9B17-C9C2BD88B1AD}" destId="{B19AADE2-C5E7-104F-AD03-7FC88B12F918}" srcOrd="0" destOrd="0" presId="urn:microsoft.com/office/officeart/2005/8/layout/process1"/>
    <dgm:cxn modelId="{913FE1AA-45E0-9C4A-ABAF-217E6E8EED3F}" type="presOf" srcId="{17215791-BE2B-8B4B-9B17-C9C2BD88B1AD}" destId="{8216360F-E266-5C44-A88D-230BD96C9AA2}" srcOrd="1" destOrd="0" presId="urn:microsoft.com/office/officeart/2005/8/layout/process1"/>
    <dgm:cxn modelId="{1DD16CF7-F805-CA46-9EBB-47F756625FC0}" type="presOf" srcId="{4B1C7786-29D1-FF4C-865B-F0C175038387}" destId="{07A43B00-3317-6143-A9E5-728CD0584E20}" srcOrd="0" destOrd="0" presId="urn:microsoft.com/office/officeart/2005/8/layout/process1"/>
    <dgm:cxn modelId="{8958BE2B-C104-9040-AA1F-654E78FBEAF6}" srcId="{E3B07F05-3F2F-DC45-8677-96439904F900}" destId="{4B1C7786-29D1-FF4C-865B-F0C175038387}" srcOrd="0" destOrd="0" parTransId="{AC7B6542-3933-FF4F-9FE7-C1190A8D3A79}" sibTransId="{17215791-BE2B-8B4B-9B17-C9C2BD88B1AD}"/>
    <dgm:cxn modelId="{8A317CCD-5551-064E-B269-259409588A7B}" type="presParOf" srcId="{B247F7B5-481B-C941-AEB3-755854C5388A}" destId="{07A43B00-3317-6143-A9E5-728CD0584E20}" srcOrd="0" destOrd="0" presId="urn:microsoft.com/office/officeart/2005/8/layout/process1"/>
    <dgm:cxn modelId="{2F826D88-950F-8A47-92DA-AF1D8A6D3AD6}" type="presParOf" srcId="{B247F7B5-481B-C941-AEB3-755854C5388A}" destId="{B19AADE2-C5E7-104F-AD03-7FC88B12F918}" srcOrd="1" destOrd="0" presId="urn:microsoft.com/office/officeart/2005/8/layout/process1"/>
    <dgm:cxn modelId="{5B69B6F1-98FE-8143-AA18-4D775FE0E42E}" type="presParOf" srcId="{B19AADE2-C5E7-104F-AD03-7FC88B12F918}" destId="{8216360F-E266-5C44-A88D-230BD96C9AA2}" srcOrd="0" destOrd="0" presId="urn:microsoft.com/office/officeart/2005/8/layout/process1"/>
    <dgm:cxn modelId="{3A5D1406-0279-C64F-988C-15531190D66E}" type="presParOf" srcId="{B247F7B5-481B-C941-AEB3-755854C5388A}" destId="{4E6322C4-5C9C-E14A-8059-A21841ABB0E4}" srcOrd="2" destOrd="0" presId="urn:microsoft.com/office/officeart/2005/8/layout/process1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3B07F05-3F2F-DC45-8677-96439904F900}" type="doc">
      <dgm:prSet loTypeId="urn:microsoft.com/office/officeart/2005/8/layout/process1" loCatId="process" qsTypeId="urn:microsoft.com/office/officeart/2005/8/quickstyle/simple4" qsCatId="simple" csTypeId="urn:microsoft.com/office/officeart/2005/8/colors/accent1_5" csCatId="accent1" phldr="1"/>
      <dgm:spPr/>
    </dgm:pt>
    <dgm:pt modelId="{4B1C7786-29D1-FF4C-865B-F0C175038387}">
      <dgm:prSet phldrT="[Texto]"/>
      <dgm:spPr/>
      <dgm:t>
        <a:bodyPr/>
        <a:lstStyle/>
        <a:p>
          <a:r>
            <a:rPr lang="es-ES_tradnl" dirty="0" smtClean="0"/>
            <a:t>Agresores conocidos</a:t>
          </a:r>
          <a:endParaRPr lang="es-ES_tradnl" dirty="0"/>
        </a:p>
      </dgm:t>
    </dgm:pt>
    <dgm:pt modelId="{AC7B6542-3933-FF4F-9FE7-C1190A8D3A79}" type="parTrans" cxnId="{8958BE2B-C104-9040-AA1F-654E78FBEAF6}">
      <dgm:prSet/>
      <dgm:spPr/>
      <dgm:t>
        <a:bodyPr/>
        <a:lstStyle/>
        <a:p>
          <a:endParaRPr lang="es-ES_tradnl"/>
        </a:p>
      </dgm:t>
    </dgm:pt>
    <dgm:pt modelId="{17215791-BE2B-8B4B-9B17-C9C2BD88B1AD}" type="sibTrans" cxnId="{8958BE2B-C104-9040-AA1F-654E78FBEAF6}">
      <dgm:prSet/>
      <dgm:spPr/>
      <dgm:t>
        <a:bodyPr/>
        <a:lstStyle/>
        <a:p>
          <a:endParaRPr lang="es-ES_tradnl"/>
        </a:p>
      </dgm:t>
    </dgm:pt>
    <dgm:pt modelId="{23A3F0CD-F4AC-AF48-A9D2-3D62933239A1}">
      <dgm:prSet phldrT="[Texto]"/>
      <dgm:spPr/>
      <dgm:t>
        <a:bodyPr/>
        <a:lstStyle/>
        <a:p>
          <a:r>
            <a:rPr lang="es-ES_tradnl" dirty="0" smtClean="0"/>
            <a:t>15% desconocidos</a:t>
          </a:r>
          <a:endParaRPr lang="es-ES_tradnl" dirty="0"/>
        </a:p>
      </dgm:t>
    </dgm:pt>
    <dgm:pt modelId="{D54B2F76-DF4F-4148-B81C-7754AE84A587}" type="parTrans" cxnId="{4EEC157B-36DF-AF4D-B76F-8D17105A963F}">
      <dgm:prSet/>
      <dgm:spPr/>
      <dgm:t>
        <a:bodyPr/>
        <a:lstStyle/>
        <a:p>
          <a:endParaRPr lang="es-ES_tradnl"/>
        </a:p>
      </dgm:t>
    </dgm:pt>
    <dgm:pt modelId="{72336825-2020-CD4F-8C5D-D795D9BCFE23}" type="sibTrans" cxnId="{4EEC157B-36DF-AF4D-B76F-8D17105A963F}">
      <dgm:prSet/>
      <dgm:spPr/>
      <dgm:t>
        <a:bodyPr/>
        <a:lstStyle/>
        <a:p>
          <a:endParaRPr lang="es-ES_tradnl"/>
        </a:p>
      </dgm:t>
    </dgm:pt>
    <dgm:pt modelId="{B247F7B5-481B-C941-AEB3-755854C5388A}" type="pres">
      <dgm:prSet presAssocID="{E3B07F05-3F2F-DC45-8677-96439904F900}" presName="Name0" presStyleCnt="0">
        <dgm:presLayoutVars>
          <dgm:dir/>
          <dgm:resizeHandles val="exact"/>
        </dgm:presLayoutVars>
      </dgm:prSet>
      <dgm:spPr/>
    </dgm:pt>
    <dgm:pt modelId="{07A43B00-3317-6143-A9E5-728CD0584E20}" type="pres">
      <dgm:prSet presAssocID="{4B1C7786-29D1-FF4C-865B-F0C17503838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19AADE2-C5E7-104F-AD03-7FC88B12F918}" type="pres">
      <dgm:prSet presAssocID="{17215791-BE2B-8B4B-9B17-C9C2BD88B1AD}" presName="sibTrans" presStyleLbl="sibTrans2D1" presStyleIdx="0" presStyleCnt="1"/>
      <dgm:spPr/>
      <dgm:t>
        <a:bodyPr/>
        <a:lstStyle/>
        <a:p>
          <a:endParaRPr lang="es-ES_tradnl"/>
        </a:p>
      </dgm:t>
    </dgm:pt>
    <dgm:pt modelId="{8216360F-E266-5C44-A88D-230BD96C9AA2}" type="pres">
      <dgm:prSet presAssocID="{17215791-BE2B-8B4B-9B17-C9C2BD88B1AD}" presName="connectorText" presStyleLbl="sibTrans2D1" presStyleIdx="0" presStyleCnt="1"/>
      <dgm:spPr/>
      <dgm:t>
        <a:bodyPr/>
        <a:lstStyle/>
        <a:p>
          <a:endParaRPr lang="es-ES_tradnl"/>
        </a:p>
      </dgm:t>
    </dgm:pt>
    <dgm:pt modelId="{4E6322C4-5C9C-E14A-8059-A21841ABB0E4}" type="pres">
      <dgm:prSet presAssocID="{23A3F0CD-F4AC-AF48-A9D2-3D62933239A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EEC157B-36DF-AF4D-B76F-8D17105A963F}" srcId="{E3B07F05-3F2F-DC45-8677-96439904F900}" destId="{23A3F0CD-F4AC-AF48-A9D2-3D62933239A1}" srcOrd="1" destOrd="0" parTransId="{D54B2F76-DF4F-4148-B81C-7754AE84A587}" sibTransId="{72336825-2020-CD4F-8C5D-D795D9BCFE23}"/>
    <dgm:cxn modelId="{EF6B6384-68D5-1542-8E3F-549DD02188CE}" type="presOf" srcId="{23A3F0CD-F4AC-AF48-A9D2-3D62933239A1}" destId="{4E6322C4-5C9C-E14A-8059-A21841ABB0E4}" srcOrd="0" destOrd="0" presId="urn:microsoft.com/office/officeart/2005/8/layout/process1"/>
    <dgm:cxn modelId="{32ACA903-90D0-AF4A-9618-815F68D2ABCF}" type="presOf" srcId="{4B1C7786-29D1-FF4C-865B-F0C175038387}" destId="{07A43B00-3317-6143-A9E5-728CD0584E20}" srcOrd="0" destOrd="0" presId="urn:microsoft.com/office/officeart/2005/8/layout/process1"/>
    <dgm:cxn modelId="{C8D44429-DB50-3E43-829F-8B44EBC6872A}" type="presOf" srcId="{17215791-BE2B-8B4B-9B17-C9C2BD88B1AD}" destId="{B19AADE2-C5E7-104F-AD03-7FC88B12F918}" srcOrd="0" destOrd="0" presId="urn:microsoft.com/office/officeart/2005/8/layout/process1"/>
    <dgm:cxn modelId="{6F5D4319-CF6E-7B4F-9922-6A58FE3786B6}" type="presOf" srcId="{17215791-BE2B-8B4B-9B17-C9C2BD88B1AD}" destId="{8216360F-E266-5C44-A88D-230BD96C9AA2}" srcOrd="1" destOrd="0" presId="urn:microsoft.com/office/officeart/2005/8/layout/process1"/>
    <dgm:cxn modelId="{8958BE2B-C104-9040-AA1F-654E78FBEAF6}" srcId="{E3B07F05-3F2F-DC45-8677-96439904F900}" destId="{4B1C7786-29D1-FF4C-865B-F0C175038387}" srcOrd="0" destOrd="0" parTransId="{AC7B6542-3933-FF4F-9FE7-C1190A8D3A79}" sibTransId="{17215791-BE2B-8B4B-9B17-C9C2BD88B1AD}"/>
    <dgm:cxn modelId="{8CD35D5A-A420-BF44-A2F1-F6DFC31EA04A}" type="presOf" srcId="{E3B07F05-3F2F-DC45-8677-96439904F900}" destId="{B247F7B5-481B-C941-AEB3-755854C5388A}" srcOrd="0" destOrd="0" presId="urn:microsoft.com/office/officeart/2005/8/layout/process1"/>
    <dgm:cxn modelId="{D13F9392-95B6-D949-897B-427A0E58DE27}" type="presParOf" srcId="{B247F7B5-481B-C941-AEB3-755854C5388A}" destId="{07A43B00-3317-6143-A9E5-728CD0584E20}" srcOrd="0" destOrd="0" presId="urn:microsoft.com/office/officeart/2005/8/layout/process1"/>
    <dgm:cxn modelId="{B0F21261-516E-C24D-A13E-46A8A695E164}" type="presParOf" srcId="{B247F7B5-481B-C941-AEB3-755854C5388A}" destId="{B19AADE2-C5E7-104F-AD03-7FC88B12F918}" srcOrd="1" destOrd="0" presId="urn:microsoft.com/office/officeart/2005/8/layout/process1"/>
    <dgm:cxn modelId="{0AA0BC20-CA9C-D24D-AB66-5B400FDEB066}" type="presParOf" srcId="{B19AADE2-C5E7-104F-AD03-7FC88B12F918}" destId="{8216360F-E266-5C44-A88D-230BD96C9AA2}" srcOrd="0" destOrd="0" presId="urn:microsoft.com/office/officeart/2005/8/layout/process1"/>
    <dgm:cxn modelId="{015DE580-C90A-D744-A4A5-60C026BA969B}" type="presParOf" srcId="{B247F7B5-481B-C941-AEB3-755854C5388A}" destId="{4E6322C4-5C9C-E14A-8059-A21841ABB0E4}" srcOrd="2" destOrd="0" presId="urn:microsoft.com/office/officeart/2005/8/layout/process1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099507D2-4951-4102-83EA-032117326357}" type="doc">
      <dgm:prSet loTypeId="urn:microsoft.com/office/officeart/2005/8/layout/bList2#3" loCatId="list" qsTypeId="urn:microsoft.com/office/officeart/2005/8/quickstyle/simple1" qsCatId="simple" csTypeId="urn:microsoft.com/office/officeart/2005/8/colors/accent1_2" csCatId="accent1" phldr="1"/>
      <dgm:spPr/>
    </dgm:pt>
    <dgm:pt modelId="{40A170BE-F840-47BD-ABEC-FE59E37663CE}">
      <dgm:prSet phldrT="[Texto]"/>
      <dgm:spPr/>
      <dgm:t>
        <a:bodyPr/>
        <a:lstStyle/>
        <a:p>
          <a:r>
            <a:rPr lang="es-ES" dirty="0" smtClean="0"/>
            <a:t>Preescolares</a:t>
          </a:r>
          <a:endParaRPr lang="es-ES" dirty="0"/>
        </a:p>
      </dgm:t>
    </dgm:pt>
    <dgm:pt modelId="{65983916-14B8-46A0-AA1B-22E8A96BA6E2}" type="parTrans" cxnId="{24FEFC6E-0829-4C8B-A417-AAAF54C9BE46}">
      <dgm:prSet/>
      <dgm:spPr/>
      <dgm:t>
        <a:bodyPr/>
        <a:lstStyle/>
        <a:p>
          <a:endParaRPr lang="es-ES"/>
        </a:p>
      </dgm:t>
    </dgm:pt>
    <dgm:pt modelId="{CBA2DF6F-6F24-4445-AC07-4824EB697858}" type="sibTrans" cxnId="{24FEFC6E-0829-4C8B-A417-AAAF54C9BE46}">
      <dgm:prSet/>
      <dgm:spPr/>
      <dgm:t>
        <a:bodyPr/>
        <a:lstStyle/>
        <a:p>
          <a:endParaRPr lang="es-ES"/>
        </a:p>
      </dgm:t>
    </dgm:pt>
    <dgm:pt modelId="{A7FB7472-FE59-4011-A971-6572C796244E}">
      <dgm:prSet phldrT="[Texto]" custT="1"/>
      <dgm:spPr/>
      <dgm:t>
        <a:bodyPr/>
        <a:lstStyle/>
        <a:p>
          <a:r>
            <a:rPr lang="es-ES" sz="2000" dirty="0" smtClean="0"/>
            <a:t>Retraimiento social</a:t>
          </a:r>
          <a:endParaRPr lang="es-ES" sz="2000" dirty="0"/>
        </a:p>
      </dgm:t>
    </dgm:pt>
    <dgm:pt modelId="{CB32B607-8FCF-487F-88FC-6C6DBF775AC2}" type="parTrans" cxnId="{3E341EA8-7028-4E5F-8ED3-4EF5281FDA2F}">
      <dgm:prSet/>
      <dgm:spPr/>
      <dgm:t>
        <a:bodyPr/>
        <a:lstStyle/>
        <a:p>
          <a:endParaRPr lang="es-ES"/>
        </a:p>
      </dgm:t>
    </dgm:pt>
    <dgm:pt modelId="{08638C44-17D9-4191-A021-16E5D34F76CF}" type="sibTrans" cxnId="{3E341EA8-7028-4E5F-8ED3-4EF5281FDA2F}">
      <dgm:prSet/>
      <dgm:spPr/>
      <dgm:t>
        <a:bodyPr/>
        <a:lstStyle/>
        <a:p>
          <a:endParaRPr lang="es-ES"/>
        </a:p>
      </dgm:t>
    </dgm:pt>
    <dgm:pt modelId="{EDF141A8-9779-4034-A720-1EBDE1A1803D}">
      <dgm:prSet phldrT="[Texto]" custT="1"/>
      <dgm:spPr/>
      <dgm:t>
        <a:bodyPr/>
        <a:lstStyle/>
        <a:p>
          <a:r>
            <a:rPr lang="es-ES" sz="2000" dirty="0" smtClean="0"/>
            <a:t>Alteraciones en nivel de actividad</a:t>
          </a:r>
          <a:endParaRPr lang="es-ES" sz="2000" dirty="0"/>
        </a:p>
      </dgm:t>
    </dgm:pt>
    <dgm:pt modelId="{7129368B-B2DB-4CB5-9D88-D2DE1EFB7989}" type="parTrans" cxnId="{D96F4366-56EE-423E-BECD-41137E79FD6E}">
      <dgm:prSet/>
      <dgm:spPr/>
      <dgm:t>
        <a:bodyPr/>
        <a:lstStyle/>
        <a:p>
          <a:endParaRPr lang="es-ES"/>
        </a:p>
      </dgm:t>
    </dgm:pt>
    <dgm:pt modelId="{BC5AE461-5210-406C-B011-1EE2CA5DBB5F}" type="sibTrans" cxnId="{D96F4366-56EE-423E-BECD-41137E79FD6E}">
      <dgm:prSet/>
      <dgm:spPr/>
      <dgm:t>
        <a:bodyPr/>
        <a:lstStyle/>
        <a:p>
          <a:endParaRPr lang="es-ES"/>
        </a:p>
      </dgm:t>
    </dgm:pt>
    <dgm:pt modelId="{91E8AB26-4E0D-4CF5-9896-DFA58D641DC1}">
      <dgm:prSet phldrT="[Texto]" custT="1"/>
      <dgm:spPr/>
      <dgm:t>
        <a:bodyPr/>
        <a:lstStyle/>
        <a:p>
          <a:r>
            <a:rPr lang="es-ES" sz="2000" dirty="0" smtClean="0"/>
            <a:t>Temores inexplicables</a:t>
          </a:r>
          <a:endParaRPr lang="es-ES" sz="2000" dirty="0"/>
        </a:p>
      </dgm:t>
    </dgm:pt>
    <dgm:pt modelId="{BBA2997A-B1E1-4966-A51E-F9A7A27D6717}" type="parTrans" cxnId="{DD774B6D-EE27-47C0-9C36-9AB20BDC2449}">
      <dgm:prSet/>
      <dgm:spPr/>
      <dgm:t>
        <a:bodyPr/>
        <a:lstStyle/>
        <a:p>
          <a:endParaRPr lang="es-ES"/>
        </a:p>
      </dgm:t>
    </dgm:pt>
    <dgm:pt modelId="{25A0F93A-B4CC-4C59-B1B1-CB8B0A34878E}" type="sibTrans" cxnId="{DD774B6D-EE27-47C0-9C36-9AB20BDC2449}">
      <dgm:prSet/>
      <dgm:spPr/>
      <dgm:t>
        <a:bodyPr/>
        <a:lstStyle/>
        <a:p>
          <a:endParaRPr lang="es-ES"/>
        </a:p>
      </dgm:t>
    </dgm:pt>
    <dgm:pt modelId="{E386BBEE-65FE-4910-84C2-497C3C040160}">
      <dgm:prSet phldrT="[Texto]" custT="1"/>
      <dgm:spPr/>
      <dgm:t>
        <a:bodyPr/>
        <a:lstStyle/>
        <a:p>
          <a:r>
            <a:rPr lang="es-ES" sz="2000" dirty="0" smtClean="0"/>
            <a:t>Alteraciones del sueño</a:t>
          </a:r>
          <a:endParaRPr lang="es-ES" sz="2000" dirty="0"/>
        </a:p>
      </dgm:t>
    </dgm:pt>
    <dgm:pt modelId="{6815985C-2A0F-4188-8ABA-2CF17611C369}" type="parTrans" cxnId="{9B95DAD6-F955-487F-9AC5-5109B011B85C}">
      <dgm:prSet/>
      <dgm:spPr/>
      <dgm:t>
        <a:bodyPr/>
        <a:lstStyle/>
        <a:p>
          <a:endParaRPr lang="es-ES"/>
        </a:p>
      </dgm:t>
    </dgm:pt>
    <dgm:pt modelId="{87E2C3CF-E39B-4D16-A8A8-A7E7E33EB0CF}" type="sibTrans" cxnId="{9B95DAD6-F955-487F-9AC5-5109B011B85C}">
      <dgm:prSet/>
      <dgm:spPr/>
      <dgm:t>
        <a:bodyPr/>
        <a:lstStyle/>
        <a:p>
          <a:endParaRPr lang="es-ES"/>
        </a:p>
      </dgm:t>
    </dgm:pt>
    <dgm:pt modelId="{38FCC20A-3FE8-4783-98D3-90CE50B3512B}">
      <dgm:prSet phldrT="[Texto]" custT="1"/>
      <dgm:spPr/>
      <dgm:t>
        <a:bodyPr/>
        <a:lstStyle/>
        <a:p>
          <a:r>
            <a:rPr lang="es-ES" sz="2000" dirty="0" smtClean="0"/>
            <a:t>TEP</a:t>
          </a:r>
          <a:endParaRPr lang="es-ES" sz="2000" dirty="0"/>
        </a:p>
      </dgm:t>
    </dgm:pt>
    <dgm:pt modelId="{2D25FF90-958F-4648-AEEA-FD6DF1FC91F1}" type="parTrans" cxnId="{CFF2BC5C-AC53-4447-9FC4-DC7E91935638}">
      <dgm:prSet/>
      <dgm:spPr/>
      <dgm:t>
        <a:bodyPr/>
        <a:lstStyle/>
        <a:p>
          <a:endParaRPr lang="es-ES"/>
        </a:p>
      </dgm:t>
    </dgm:pt>
    <dgm:pt modelId="{08DA2464-1FEB-4214-8FE9-A62DEDF3ACFE}" type="sibTrans" cxnId="{CFF2BC5C-AC53-4447-9FC4-DC7E91935638}">
      <dgm:prSet/>
      <dgm:spPr/>
      <dgm:t>
        <a:bodyPr/>
        <a:lstStyle/>
        <a:p>
          <a:endParaRPr lang="es-ES"/>
        </a:p>
      </dgm:t>
    </dgm:pt>
    <dgm:pt modelId="{9400D940-9B56-4452-BF26-BA4F8E78CE6C}">
      <dgm:prSet phldrT="[Texto]" custT="1"/>
      <dgm:spPr/>
      <dgm:t>
        <a:bodyPr/>
        <a:lstStyle/>
        <a:p>
          <a:r>
            <a:rPr lang="es-ES" sz="2000" dirty="0" smtClean="0"/>
            <a:t>Hiperactividad</a:t>
          </a:r>
          <a:endParaRPr lang="es-ES" sz="2000" dirty="0"/>
        </a:p>
      </dgm:t>
    </dgm:pt>
    <dgm:pt modelId="{161C3328-1268-478F-BEA6-7D346B06DC65}" type="parTrans" cxnId="{3A396570-9FF4-45EC-9A8F-E49E7A96A5CA}">
      <dgm:prSet/>
      <dgm:spPr/>
      <dgm:t>
        <a:bodyPr/>
        <a:lstStyle/>
        <a:p>
          <a:endParaRPr lang="es-ES"/>
        </a:p>
      </dgm:t>
    </dgm:pt>
    <dgm:pt modelId="{94612349-3D7B-450F-9A2B-158765DA409B}" type="sibTrans" cxnId="{3A396570-9FF4-45EC-9A8F-E49E7A96A5CA}">
      <dgm:prSet/>
      <dgm:spPr/>
      <dgm:t>
        <a:bodyPr/>
        <a:lstStyle/>
        <a:p>
          <a:endParaRPr lang="es-ES"/>
        </a:p>
      </dgm:t>
    </dgm:pt>
    <dgm:pt modelId="{E9B788BA-CA00-409B-A997-ED426A33F124}">
      <dgm:prSet phldrT="[Texto]" custT="1"/>
      <dgm:spPr/>
      <dgm:t>
        <a:bodyPr/>
        <a:lstStyle/>
        <a:p>
          <a:r>
            <a:rPr lang="es-ES" sz="2000" dirty="0" smtClean="0"/>
            <a:t>Enuresis y </a:t>
          </a:r>
          <a:r>
            <a:rPr lang="es-ES" sz="2000" dirty="0" smtClean="0"/>
            <a:t>encopresis</a:t>
          </a:r>
          <a:endParaRPr lang="es-ES" sz="2000" dirty="0"/>
        </a:p>
      </dgm:t>
    </dgm:pt>
    <dgm:pt modelId="{4CDE3B17-75E8-4C04-90B5-078B420F97C5}" type="parTrans" cxnId="{3F8F9729-3285-4ACF-AEDB-CA47D7BB2CF9}">
      <dgm:prSet/>
      <dgm:spPr/>
      <dgm:t>
        <a:bodyPr/>
        <a:lstStyle/>
        <a:p>
          <a:endParaRPr lang="es-ES"/>
        </a:p>
      </dgm:t>
    </dgm:pt>
    <dgm:pt modelId="{7B13F327-1B42-4AE2-8BF9-7EAB77A1CC34}" type="sibTrans" cxnId="{3F8F9729-3285-4ACF-AEDB-CA47D7BB2CF9}">
      <dgm:prSet/>
      <dgm:spPr/>
      <dgm:t>
        <a:bodyPr/>
        <a:lstStyle/>
        <a:p>
          <a:endParaRPr lang="es-ES"/>
        </a:p>
      </dgm:t>
    </dgm:pt>
    <dgm:pt modelId="{C2243F12-AD39-4771-A039-3FF5ED9199FE}">
      <dgm:prSet phldrT="[Texto]" custT="1"/>
      <dgm:spPr/>
      <dgm:t>
        <a:bodyPr/>
        <a:lstStyle/>
        <a:p>
          <a:r>
            <a:rPr lang="es-ES" sz="2000" dirty="0" smtClean="0"/>
            <a:t>Trastornos del sueño</a:t>
          </a:r>
          <a:endParaRPr lang="es-ES" sz="2000" dirty="0"/>
        </a:p>
      </dgm:t>
    </dgm:pt>
    <dgm:pt modelId="{730E92F5-DDE6-4283-983E-CAE357CCF1CD}" type="parTrans" cxnId="{27E9A907-FB4A-4D31-AF45-C584A8A6F801}">
      <dgm:prSet/>
      <dgm:spPr/>
      <dgm:t>
        <a:bodyPr/>
        <a:lstStyle/>
        <a:p>
          <a:endParaRPr lang="es-ES"/>
        </a:p>
      </dgm:t>
    </dgm:pt>
    <dgm:pt modelId="{2317E9B1-C88F-4797-B09A-50C4CCE8CF7C}" type="sibTrans" cxnId="{27E9A907-FB4A-4D31-AF45-C584A8A6F801}">
      <dgm:prSet/>
      <dgm:spPr/>
      <dgm:t>
        <a:bodyPr/>
        <a:lstStyle/>
        <a:p>
          <a:endParaRPr lang="es-ES"/>
        </a:p>
      </dgm:t>
    </dgm:pt>
    <dgm:pt modelId="{FAE4468C-EEF3-431D-A931-7FFF60EFC95B}">
      <dgm:prSet phldrT="[Texto]" custT="1"/>
      <dgm:spPr/>
      <dgm:t>
        <a:bodyPr/>
        <a:lstStyle/>
        <a:p>
          <a:r>
            <a:rPr lang="es-ES" sz="2000" dirty="0" smtClean="0"/>
            <a:t>Fobias o temores intensos</a:t>
          </a:r>
          <a:endParaRPr lang="es-ES" sz="2000" dirty="0"/>
        </a:p>
      </dgm:t>
    </dgm:pt>
    <dgm:pt modelId="{39299E7D-512B-4026-B030-45C7074FDA8A}" type="parTrans" cxnId="{EFD62E8C-539D-4551-8F43-80325005E9C3}">
      <dgm:prSet/>
      <dgm:spPr/>
      <dgm:t>
        <a:bodyPr/>
        <a:lstStyle/>
        <a:p>
          <a:endParaRPr lang="es-ES"/>
        </a:p>
      </dgm:t>
    </dgm:pt>
    <dgm:pt modelId="{A5B18D93-8118-4C8A-866E-E455639A3BD8}" type="sibTrans" cxnId="{EFD62E8C-539D-4551-8F43-80325005E9C3}">
      <dgm:prSet/>
      <dgm:spPr/>
      <dgm:t>
        <a:bodyPr/>
        <a:lstStyle/>
        <a:p>
          <a:endParaRPr lang="es-ES"/>
        </a:p>
      </dgm:t>
    </dgm:pt>
    <dgm:pt modelId="{63375DA0-2B95-432F-BFFD-827F4A339A67}">
      <dgm:prSet phldrT="[Texto]" custT="1"/>
      <dgm:spPr/>
      <dgm:t>
        <a:bodyPr/>
        <a:lstStyle/>
        <a:p>
          <a:r>
            <a:rPr lang="es-ES" sz="2000" dirty="0" smtClean="0"/>
            <a:t>Conductas compulsivas</a:t>
          </a:r>
          <a:endParaRPr lang="es-ES" sz="2000" dirty="0"/>
        </a:p>
      </dgm:t>
    </dgm:pt>
    <dgm:pt modelId="{39B352FD-9EFB-4FA6-9E64-530FCA9A1041}" type="parTrans" cxnId="{D3FE4247-957D-49FE-A960-14B562C6F328}">
      <dgm:prSet/>
      <dgm:spPr/>
      <dgm:t>
        <a:bodyPr/>
        <a:lstStyle/>
        <a:p>
          <a:endParaRPr lang="es-ES"/>
        </a:p>
      </dgm:t>
    </dgm:pt>
    <dgm:pt modelId="{FF98A7CF-C122-4C8E-8BEB-A5C62F60B137}" type="sibTrans" cxnId="{D3FE4247-957D-49FE-A960-14B562C6F328}">
      <dgm:prSet/>
      <dgm:spPr/>
      <dgm:t>
        <a:bodyPr/>
        <a:lstStyle/>
        <a:p>
          <a:endParaRPr lang="es-ES"/>
        </a:p>
      </dgm:t>
    </dgm:pt>
    <dgm:pt modelId="{ACBE8F86-BEC2-4FBA-A45B-4629DE3C5279}">
      <dgm:prSet phldrT="[Texto]" custT="1"/>
      <dgm:spPr/>
      <dgm:t>
        <a:bodyPr/>
        <a:lstStyle/>
        <a:p>
          <a:r>
            <a:rPr lang="es-ES" sz="2000" dirty="0" smtClean="0"/>
            <a:t>Fenómenos </a:t>
          </a:r>
          <a:r>
            <a:rPr lang="es-ES" sz="2000" dirty="0" err="1" smtClean="0"/>
            <a:t>disociativos</a:t>
          </a:r>
          <a:endParaRPr lang="es-ES" sz="2000" dirty="0"/>
        </a:p>
      </dgm:t>
    </dgm:pt>
    <dgm:pt modelId="{71AEA6D7-24A9-44DC-AC0E-C34BDA7A60A7}" type="parTrans" cxnId="{E2012B25-CDB5-46FF-A83F-D828CCE7CBC4}">
      <dgm:prSet/>
      <dgm:spPr/>
      <dgm:t>
        <a:bodyPr/>
        <a:lstStyle/>
        <a:p>
          <a:endParaRPr lang="es-ES"/>
        </a:p>
      </dgm:t>
    </dgm:pt>
    <dgm:pt modelId="{1E0456E8-94D7-425F-AFE1-2143E2C5F13B}" type="sibTrans" cxnId="{E2012B25-CDB5-46FF-A83F-D828CCE7CBC4}">
      <dgm:prSet/>
      <dgm:spPr/>
      <dgm:t>
        <a:bodyPr/>
        <a:lstStyle/>
        <a:p>
          <a:endParaRPr lang="es-ES"/>
        </a:p>
      </dgm:t>
    </dgm:pt>
    <dgm:pt modelId="{E42603BC-BC0D-40CC-A2FE-7B96B9D1B1FE}" type="pres">
      <dgm:prSet presAssocID="{099507D2-4951-4102-83EA-032117326357}" presName="diagram" presStyleCnt="0">
        <dgm:presLayoutVars>
          <dgm:dir/>
          <dgm:animLvl val="lvl"/>
          <dgm:resizeHandles val="exact"/>
        </dgm:presLayoutVars>
      </dgm:prSet>
      <dgm:spPr/>
    </dgm:pt>
    <dgm:pt modelId="{90A32160-9285-4C90-B873-624EA43910D7}" type="pres">
      <dgm:prSet presAssocID="{40A170BE-F840-47BD-ABEC-FE59E37663CE}" presName="compNode" presStyleCnt="0"/>
      <dgm:spPr/>
    </dgm:pt>
    <dgm:pt modelId="{143C09F6-3B01-4E52-A6A1-D9554C0857D1}" type="pres">
      <dgm:prSet presAssocID="{40A170BE-F840-47BD-ABEC-FE59E37663CE}" presName="childRect" presStyleLbl="bgAcc1" presStyleIdx="0" presStyleCnt="1" custScaleX="274243" custScaleY="180514" custLinFactNeighborX="-337" custLinFactNeighborY="-69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47B7A-29A8-44BB-903E-D20C55B97696}" type="pres">
      <dgm:prSet presAssocID="{40A170BE-F840-47BD-ABEC-FE59E37663C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7BF943-C8CB-4C8B-AF3B-A3F4A5FF504A}" type="pres">
      <dgm:prSet presAssocID="{40A170BE-F840-47BD-ABEC-FE59E37663CE}" presName="parentRect" presStyleLbl="alignNode1" presStyleIdx="0" presStyleCnt="1" custScaleX="105376" custScaleY="76457" custLinFactY="-165113" custLinFactNeighborX="95758" custLinFactNeighborY="-200000"/>
      <dgm:spPr/>
      <dgm:t>
        <a:bodyPr/>
        <a:lstStyle/>
        <a:p>
          <a:endParaRPr lang="es-ES"/>
        </a:p>
      </dgm:t>
    </dgm:pt>
    <dgm:pt modelId="{8B9C3552-C8B7-4048-B904-3E60F7DE6934}" type="pres">
      <dgm:prSet presAssocID="{40A170BE-F840-47BD-ABEC-FE59E37663CE}" presName="adorn" presStyleLbl="fgAccFollowNode1" presStyleIdx="0" presStyleCnt="1" custScaleX="69048" custScaleY="41689" custLinFactNeighborX="-10824" custLinFactNeighborY="4365"/>
      <dgm:spPr>
        <a:noFill/>
        <a:ln>
          <a:noFill/>
        </a:ln>
      </dgm:spPr>
      <dgm:t>
        <a:bodyPr/>
        <a:lstStyle/>
        <a:p>
          <a:endParaRPr lang="es-ES"/>
        </a:p>
      </dgm:t>
    </dgm:pt>
  </dgm:ptLst>
  <dgm:cxnLst>
    <dgm:cxn modelId="{3A396570-9FF4-45EC-9A8F-E49E7A96A5CA}" srcId="{40A170BE-F840-47BD-ABEC-FE59E37663CE}" destId="{9400D940-9B56-4452-BF26-BA4F8E78CE6C}" srcOrd="5" destOrd="0" parTransId="{161C3328-1268-478F-BEA6-7D346B06DC65}" sibTransId="{94612349-3D7B-450F-9A2B-158765DA409B}"/>
    <dgm:cxn modelId="{E2012B25-CDB5-46FF-A83F-D828CCE7CBC4}" srcId="{40A170BE-F840-47BD-ABEC-FE59E37663CE}" destId="{ACBE8F86-BEC2-4FBA-A45B-4629DE3C5279}" srcOrd="10" destOrd="0" parTransId="{71AEA6D7-24A9-44DC-AC0E-C34BDA7A60A7}" sibTransId="{1E0456E8-94D7-425F-AFE1-2143E2C5F13B}"/>
    <dgm:cxn modelId="{CFF2BC5C-AC53-4447-9FC4-DC7E91935638}" srcId="{40A170BE-F840-47BD-ABEC-FE59E37663CE}" destId="{38FCC20A-3FE8-4783-98D3-90CE50B3512B}" srcOrd="4" destOrd="0" parTransId="{2D25FF90-958F-4648-AEEA-FD6DF1FC91F1}" sibTransId="{08DA2464-1FEB-4214-8FE9-A62DEDF3ACFE}"/>
    <dgm:cxn modelId="{3F8F9729-3285-4ACF-AEDB-CA47D7BB2CF9}" srcId="{40A170BE-F840-47BD-ABEC-FE59E37663CE}" destId="{E9B788BA-CA00-409B-A997-ED426A33F124}" srcOrd="6" destOrd="0" parTransId="{4CDE3B17-75E8-4C04-90B5-078B420F97C5}" sibTransId="{7B13F327-1B42-4AE2-8BF9-7EAB77A1CC34}"/>
    <dgm:cxn modelId="{FC781C89-6E58-4FDF-8D6B-5636D6B06CD7}" type="presOf" srcId="{63375DA0-2B95-432F-BFFD-827F4A339A67}" destId="{143C09F6-3B01-4E52-A6A1-D9554C0857D1}" srcOrd="0" destOrd="9" presId="urn:microsoft.com/office/officeart/2005/8/layout/bList2#3"/>
    <dgm:cxn modelId="{D96F4366-56EE-423E-BECD-41137E79FD6E}" srcId="{40A170BE-F840-47BD-ABEC-FE59E37663CE}" destId="{EDF141A8-9779-4034-A720-1EBDE1A1803D}" srcOrd="1" destOrd="0" parTransId="{7129368B-B2DB-4CB5-9D88-D2DE1EFB7989}" sibTransId="{BC5AE461-5210-406C-B011-1EE2CA5DBB5F}"/>
    <dgm:cxn modelId="{9B95DAD6-F955-487F-9AC5-5109B011B85C}" srcId="{40A170BE-F840-47BD-ABEC-FE59E37663CE}" destId="{E386BBEE-65FE-4910-84C2-497C3C040160}" srcOrd="3" destOrd="0" parTransId="{6815985C-2A0F-4188-8ABA-2CF17611C369}" sibTransId="{87E2C3CF-E39B-4D16-A8A8-A7E7E33EB0CF}"/>
    <dgm:cxn modelId="{2A30C4A7-6A51-47A0-929C-51BE3F3E80B0}" type="presOf" srcId="{FAE4468C-EEF3-431D-A931-7FFF60EFC95B}" destId="{143C09F6-3B01-4E52-A6A1-D9554C0857D1}" srcOrd="0" destOrd="8" presId="urn:microsoft.com/office/officeart/2005/8/layout/bList2#3"/>
    <dgm:cxn modelId="{05A38BF4-FCA8-442E-A226-56914F2E5F4B}" type="presOf" srcId="{099507D2-4951-4102-83EA-032117326357}" destId="{E42603BC-BC0D-40CC-A2FE-7B96B9D1B1FE}" srcOrd="0" destOrd="0" presId="urn:microsoft.com/office/officeart/2005/8/layout/bList2#3"/>
    <dgm:cxn modelId="{836D6CA6-498D-4DF5-8741-C0A57322C87F}" type="presOf" srcId="{EDF141A8-9779-4034-A720-1EBDE1A1803D}" destId="{143C09F6-3B01-4E52-A6A1-D9554C0857D1}" srcOrd="0" destOrd="1" presId="urn:microsoft.com/office/officeart/2005/8/layout/bList2#3"/>
    <dgm:cxn modelId="{1CF552C9-107A-48BE-B2EA-35663CE044F4}" type="presOf" srcId="{E386BBEE-65FE-4910-84C2-497C3C040160}" destId="{143C09F6-3B01-4E52-A6A1-D9554C0857D1}" srcOrd="0" destOrd="3" presId="urn:microsoft.com/office/officeart/2005/8/layout/bList2#3"/>
    <dgm:cxn modelId="{241B325F-5032-4383-A53E-FD411C8E2E3B}" type="presOf" srcId="{ACBE8F86-BEC2-4FBA-A45B-4629DE3C5279}" destId="{143C09F6-3B01-4E52-A6A1-D9554C0857D1}" srcOrd="0" destOrd="10" presId="urn:microsoft.com/office/officeart/2005/8/layout/bList2#3"/>
    <dgm:cxn modelId="{691EEF51-B852-4F51-B875-58CE06BBF5C6}" type="presOf" srcId="{A7FB7472-FE59-4011-A971-6572C796244E}" destId="{143C09F6-3B01-4E52-A6A1-D9554C0857D1}" srcOrd="0" destOrd="0" presId="urn:microsoft.com/office/officeart/2005/8/layout/bList2#3"/>
    <dgm:cxn modelId="{29ABFFAA-F207-4CD4-B181-05785BC866BB}" type="presOf" srcId="{9400D940-9B56-4452-BF26-BA4F8E78CE6C}" destId="{143C09F6-3B01-4E52-A6A1-D9554C0857D1}" srcOrd="0" destOrd="5" presId="urn:microsoft.com/office/officeart/2005/8/layout/bList2#3"/>
    <dgm:cxn modelId="{3E341EA8-7028-4E5F-8ED3-4EF5281FDA2F}" srcId="{40A170BE-F840-47BD-ABEC-FE59E37663CE}" destId="{A7FB7472-FE59-4011-A971-6572C796244E}" srcOrd="0" destOrd="0" parTransId="{CB32B607-8FCF-487F-88FC-6C6DBF775AC2}" sibTransId="{08638C44-17D9-4191-A021-16E5D34F76CF}"/>
    <dgm:cxn modelId="{DD774B6D-EE27-47C0-9C36-9AB20BDC2449}" srcId="{40A170BE-F840-47BD-ABEC-FE59E37663CE}" destId="{91E8AB26-4E0D-4CF5-9896-DFA58D641DC1}" srcOrd="2" destOrd="0" parTransId="{BBA2997A-B1E1-4966-A51E-F9A7A27D6717}" sibTransId="{25A0F93A-B4CC-4C59-B1B1-CB8B0A34878E}"/>
    <dgm:cxn modelId="{5F1347C3-58A2-48F6-8328-729009715365}" type="presOf" srcId="{40A170BE-F840-47BD-ABEC-FE59E37663CE}" destId="{F2647B7A-29A8-44BB-903E-D20C55B97696}" srcOrd="0" destOrd="0" presId="urn:microsoft.com/office/officeart/2005/8/layout/bList2#3"/>
    <dgm:cxn modelId="{6D82F866-1127-4A56-B581-9113EFCC1DF5}" type="presOf" srcId="{40A170BE-F840-47BD-ABEC-FE59E37663CE}" destId="{037BF943-C8CB-4C8B-AF3B-A3F4A5FF504A}" srcOrd="1" destOrd="0" presId="urn:microsoft.com/office/officeart/2005/8/layout/bList2#3"/>
    <dgm:cxn modelId="{D3FE4247-957D-49FE-A960-14B562C6F328}" srcId="{40A170BE-F840-47BD-ABEC-FE59E37663CE}" destId="{63375DA0-2B95-432F-BFFD-827F4A339A67}" srcOrd="9" destOrd="0" parTransId="{39B352FD-9EFB-4FA6-9E64-530FCA9A1041}" sibTransId="{FF98A7CF-C122-4C8E-8BEB-A5C62F60B137}"/>
    <dgm:cxn modelId="{1BED05C8-57ED-4EE3-BE2A-49219F61F5F4}" type="presOf" srcId="{E9B788BA-CA00-409B-A997-ED426A33F124}" destId="{143C09F6-3B01-4E52-A6A1-D9554C0857D1}" srcOrd="0" destOrd="6" presId="urn:microsoft.com/office/officeart/2005/8/layout/bList2#3"/>
    <dgm:cxn modelId="{24FEFC6E-0829-4C8B-A417-AAAF54C9BE46}" srcId="{099507D2-4951-4102-83EA-032117326357}" destId="{40A170BE-F840-47BD-ABEC-FE59E37663CE}" srcOrd="0" destOrd="0" parTransId="{65983916-14B8-46A0-AA1B-22E8A96BA6E2}" sibTransId="{CBA2DF6F-6F24-4445-AC07-4824EB697858}"/>
    <dgm:cxn modelId="{340C8F34-F31C-4476-8AD6-A60EE36CAA6E}" type="presOf" srcId="{91E8AB26-4E0D-4CF5-9896-DFA58D641DC1}" destId="{143C09F6-3B01-4E52-A6A1-D9554C0857D1}" srcOrd="0" destOrd="2" presId="urn:microsoft.com/office/officeart/2005/8/layout/bList2#3"/>
    <dgm:cxn modelId="{82FB91B8-7F2D-4466-8D79-CA8C00A7965A}" type="presOf" srcId="{38FCC20A-3FE8-4783-98D3-90CE50B3512B}" destId="{143C09F6-3B01-4E52-A6A1-D9554C0857D1}" srcOrd="0" destOrd="4" presId="urn:microsoft.com/office/officeart/2005/8/layout/bList2#3"/>
    <dgm:cxn modelId="{EFD62E8C-539D-4551-8F43-80325005E9C3}" srcId="{40A170BE-F840-47BD-ABEC-FE59E37663CE}" destId="{FAE4468C-EEF3-431D-A931-7FFF60EFC95B}" srcOrd="8" destOrd="0" parTransId="{39299E7D-512B-4026-B030-45C7074FDA8A}" sibTransId="{A5B18D93-8118-4C8A-866E-E455639A3BD8}"/>
    <dgm:cxn modelId="{99709BFD-AD09-407D-8F94-4683737D60A6}" type="presOf" srcId="{C2243F12-AD39-4771-A039-3FF5ED9199FE}" destId="{143C09F6-3B01-4E52-A6A1-D9554C0857D1}" srcOrd="0" destOrd="7" presId="urn:microsoft.com/office/officeart/2005/8/layout/bList2#3"/>
    <dgm:cxn modelId="{27E9A907-FB4A-4D31-AF45-C584A8A6F801}" srcId="{40A170BE-F840-47BD-ABEC-FE59E37663CE}" destId="{C2243F12-AD39-4771-A039-3FF5ED9199FE}" srcOrd="7" destOrd="0" parTransId="{730E92F5-DDE6-4283-983E-CAE357CCF1CD}" sibTransId="{2317E9B1-C88F-4797-B09A-50C4CCE8CF7C}"/>
    <dgm:cxn modelId="{7D4BD119-BE40-40C1-8238-9E50BF888535}" type="presParOf" srcId="{E42603BC-BC0D-40CC-A2FE-7B96B9D1B1FE}" destId="{90A32160-9285-4C90-B873-624EA43910D7}" srcOrd="0" destOrd="0" presId="urn:microsoft.com/office/officeart/2005/8/layout/bList2#3"/>
    <dgm:cxn modelId="{C8D0DE78-9301-4038-AC17-CF509EA395BF}" type="presParOf" srcId="{90A32160-9285-4C90-B873-624EA43910D7}" destId="{143C09F6-3B01-4E52-A6A1-D9554C0857D1}" srcOrd="0" destOrd="0" presId="urn:microsoft.com/office/officeart/2005/8/layout/bList2#3"/>
    <dgm:cxn modelId="{D40561AA-8717-4107-AE90-3C1A31FABCA3}" type="presParOf" srcId="{90A32160-9285-4C90-B873-624EA43910D7}" destId="{F2647B7A-29A8-44BB-903E-D20C55B97696}" srcOrd="1" destOrd="0" presId="urn:microsoft.com/office/officeart/2005/8/layout/bList2#3"/>
    <dgm:cxn modelId="{18145DF7-A159-414F-B4DF-7F1E7E19DF67}" type="presParOf" srcId="{90A32160-9285-4C90-B873-624EA43910D7}" destId="{037BF943-C8CB-4C8B-AF3B-A3F4A5FF504A}" srcOrd="2" destOrd="0" presId="urn:microsoft.com/office/officeart/2005/8/layout/bList2#3"/>
    <dgm:cxn modelId="{65B29B77-4D31-4918-9716-9281955966CB}" type="presParOf" srcId="{90A32160-9285-4C90-B873-624EA43910D7}" destId="{8B9C3552-C8B7-4048-B904-3E60F7DE6934}" srcOrd="3" destOrd="0" presId="urn:microsoft.com/office/officeart/2005/8/layout/bList2#3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099507D2-4951-4102-83EA-032117326357}" type="doc">
      <dgm:prSet loTypeId="urn:microsoft.com/office/officeart/2005/8/layout/bList2#3" loCatId="list" qsTypeId="urn:microsoft.com/office/officeart/2005/8/quickstyle/simple1" qsCatId="simple" csTypeId="urn:microsoft.com/office/officeart/2005/8/colors/accent1_2" csCatId="accent1" phldr="1"/>
      <dgm:spPr/>
    </dgm:pt>
    <dgm:pt modelId="{68B01670-CEF8-4CCD-BF69-F67E07389D9B}">
      <dgm:prSet phldrT="[Texto]" custT="1"/>
      <dgm:spPr/>
      <dgm:t>
        <a:bodyPr/>
        <a:lstStyle/>
        <a:p>
          <a:pPr>
            <a:tabLst/>
          </a:pPr>
          <a:r>
            <a:rPr lang="es-ES" sz="2500" dirty="0" smtClean="0"/>
            <a:t>Escolares </a:t>
          </a:r>
          <a:r>
            <a:rPr lang="es-ES" sz="2500" dirty="0" smtClean="0"/>
            <a:t>y adolescentes</a:t>
          </a:r>
          <a:endParaRPr lang="es-ES" sz="2500" dirty="0"/>
        </a:p>
      </dgm:t>
    </dgm:pt>
    <dgm:pt modelId="{8093183B-CA01-44BE-A461-C330D3F36FDD}" type="parTrans" cxnId="{862381D3-603F-461A-BAB2-2586338E4731}">
      <dgm:prSet/>
      <dgm:spPr/>
      <dgm:t>
        <a:bodyPr/>
        <a:lstStyle/>
        <a:p>
          <a:endParaRPr lang="es-ES"/>
        </a:p>
      </dgm:t>
    </dgm:pt>
    <dgm:pt modelId="{FFB05A47-F256-4F21-B556-9B9EA5DBFC7A}" type="sibTrans" cxnId="{862381D3-603F-461A-BAB2-2586338E4731}">
      <dgm:prSet/>
      <dgm:spPr/>
      <dgm:t>
        <a:bodyPr/>
        <a:lstStyle/>
        <a:p>
          <a:endParaRPr lang="es-ES"/>
        </a:p>
      </dgm:t>
    </dgm:pt>
    <dgm:pt modelId="{CEA1B906-EFD0-4000-9EFC-382315B45F95}">
      <dgm:prSet phldrT="[Texto]" custT="1"/>
      <dgm:spPr/>
      <dgm:t>
        <a:bodyPr/>
        <a:lstStyle/>
        <a:p>
          <a:r>
            <a:rPr lang="es-ES" sz="1800" dirty="0" smtClean="0"/>
            <a:t>Tendencia a permanecer en la escuela fuera del horario</a:t>
          </a:r>
          <a:endParaRPr lang="es-ES" sz="1800" dirty="0"/>
        </a:p>
      </dgm:t>
    </dgm:pt>
    <dgm:pt modelId="{22252090-4503-4EB8-8CEA-1DA2B0E49FE5}" type="sibTrans" cxnId="{7331EEB3-C5FA-465E-981A-0947871527B7}">
      <dgm:prSet/>
      <dgm:spPr/>
      <dgm:t>
        <a:bodyPr/>
        <a:lstStyle/>
        <a:p>
          <a:endParaRPr lang="es-ES"/>
        </a:p>
      </dgm:t>
    </dgm:pt>
    <dgm:pt modelId="{A04367B1-64B9-4A15-9E7D-D6F18A16C4FF}" type="parTrans" cxnId="{7331EEB3-C5FA-465E-981A-0947871527B7}">
      <dgm:prSet/>
      <dgm:spPr/>
      <dgm:t>
        <a:bodyPr/>
        <a:lstStyle/>
        <a:p>
          <a:endParaRPr lang="es-ES"/>
        </a:p>
      </dgm:t>
    </dgm:pt>
    <dgm:pt modelId="{32FC0463-67ED-4843-BE6B-7ECE34DBAFD2}">
      <dgm:prSet phldrT="[Texto]" custT="1"/>
      <dgm:spPr/>
      <dgm:t>
        <a:bodyPr/>
        <a:lstStyle/>
        <a:p>
          <a:r>
            <a:rPr lang="es-ES" sz="1800" dirty="0" smtClean="0"/>
            <a:t>Desesperanza y tristeza</a:t>
          </a:r>
          <a:endParaRPr lang="es-ES" sz="1800" dirty="0"/>
        </a:p>
      </dgm:t>
    </dgm:pt>
    <dgm:pt modelId="{2C4F0074-9070-4D93-A824-3E9CD5992E7D}" type="sibTrans" cxnId="{BED24274-F699-4EBE-A7AB-DC61BC7E932E}">
      <dgm:prSet/>
      <dgm:spPr/>
      <dgm:t>
        <a:bodyPr/>
        <a:lstStyle/>
        <a:p>
          <a:endParaRPr lang="es-ES"/>
        </a:p>
      </dgm:t>
    </dgm:pt>
    <dgm:pt modelId="{73CA7459-37E6-48DB-A2CC-B1571D509217}" type="parTrans" cxnId="{BED24274-F699-4EBE-A7AB-DC61BC7E932E}">
      <dgm:prSet/>
      <dgm:spPr/>
      <dgm:t>
        <a:bodyPr/>
        <a:lstStyle/>
        <a:p>
          <a:endParaRPr lang="es-ES"/>
        </a:p>
      </dgm:t>
    </dgm:pt>
    <dgm:pt modelId="{02B834FC-BD50-4A20-B8B8-F5EFD2FA565D}">
      <dgm:prSet phldrT="[Texto]" custT="1"/>
      <dgm:spPr/>
      <dgm:t>
        <a:bodyPr/>
        <a:lstStyle/>
        <a:p>
          <a:r>
            <a:rPr lang="es-ES" sz="1800" dirty="0" smtClean="0"/>
            <a:t>Mentiras frecuentes</a:t>
          </a:r>
          <a:endParaRPr lang="es-ES" sz="1800" dirty="0"/>
        </a:p>
      </dgm:t>
    </dgm:pt>
    <dgm:pt modelId="{4515BCBC-1786-4667-A56F-4A01E2583892}" type="sibTrans" cxnId="{D8B03C16-7451-44DF-AF77-CC78DD523A43}">
      <dgm:prSet/>
      <dgm:spPr/>
      <dgm:t>
        <a:bodyPr/>
        <a:lstStyle/>
        <a:p>
          <a:endParaRPr lang="es-ES"/>
        </a:p>
      </dgm:t>
    </dgm:pt>
    <dgm:pt modelId="{327CE1BC-9BBB-46B4-96FE-1736A83133F0}" type="parTrans" cxnId="{D8B03C16-7451-44DF-AF77-CC78DD523A43}">
      <dgm:prSet/>
      <dgm:spPr/>
      <dgm:t>
        <a:bodyPr/>
        <a:lstStyle/>
        <a:p>
          <a:endParaRPr lang="es-ES"/>
        </a:p>
      </dgm:t>
    </dgm:pt>
    <dgm:pt modelId="{29E7E8DF-1F43-4FE2-8B22-57BA0C40F283}">
      <dgm:prSet phldrT="[Texto]" custT="1"/>
      <dgm:spPr/>
      <dgm:t>
        <a:bodyPr/>
        <a:lstStyle/>
        <a:p>
          <a:r>
            <a:rPr lang="es-ES" sz="1800" dirty="0" smtClean="0"/>
            <a:t>Hurtos</a:t>
          </a:r>
          <a:endParaRPr lang="es-ES" sz="1800" dirty="0"/>
        </a:p>
      </dgm:t>
    </dgm:pt>
    <dgm:pt modelId="{811C9939-6388-4568-9F7D-264E3E12279E}" type="sibTrans" cxnId="{85D124E6-AEEB-46C1-A87E-C091A63B3A61}">
      <dgm:prSet/>
      <dgm:spPr/>
      <dgm:t>
        <a:bodyPr/>
        <a:lstStyle/>
        <a:p>
          <a:endParaRPr lang="es-ES"/>
        </a:p>
      </dgm:t>
    </dgm:pt>
    <dgm:pt modelId="{06491969-3385-4F2C-88F7-A173A10E0ECF}" type="parTrans" cxnId="{85D124E6-AEEB-46C1-A87E-C091A63B3A61}">
      <dgm:prSet/>
      <dgm:spPr/>
      <dgm:t>
        <a:bodyPr/>
        <a:lstStyle/>
        <a:p>
          <a:endParaRPr lang="es-ES"/>
        </a:p>
      </dgm:t>
    </dgm:pt>
    <dgm:pt modelId="{D0750528-7FB8-4E5D-913D-BC1A2641D7F4}">
      <dgm:prSet phldrT="[Texto]" custT="1"/>
      <dgm:spPr/>
      <dgm:t>
        <a:bodyPr/>
        <a:lstStyle/>
        <a:p>
          <a:r>
            <a:rPr lang="es-ES" sz="1800" dirty="0" smtClean="0"/>
            <a:t>Marcada desconfianza hacia adultos significativos</a:t>
          </a:r>
          <a:endParaRPr lang="es-ES" sz="1800" dirty="0"/>
        </a:p>
      </dgm:t>
    </dgm:pt>
    <dgm:pt modelId="{8151DF3F-5A0B-4519-9C41-DE70E008E4D0}" type="sibTrans" cxnId="{D18E3B9D-3478-4130-9A7D-F772CE0959B6}">
      <dgm:prSet/>
      <dgm:spPr/>
      <dgm:t>
        <a:bodyPr/>
        <a:lstStyle/>
        <a:p>
          <a:endParaRPr lang="es-ES"/>
        </a:p>
      </dgm:t>
    </dgm:pt>
    <dgm:pt modelId="{01EF4D9B-4C82-48FE-B7E2-15AB7784C50E}" type="parTrans" cxnId="{D18E3B9D-3478-4130-9A7D-F772CE0959B6}">
      <dgm:prSet/>
      <dgm:spPr/>
      <dgm:t>
        <a:bodyPr/>
        <a:lstStyle/>
        <a:p>
          <a:endParaRPr lang="es-ES"/>
        </a:p>
      </dgm:t>
    </dgm:pt>
    <dgm:pt modelId="{E71B5E78-9D32-4794-A97F-B6E098BCF77F}">
      <dgm:prSet phldrT="[Texto]" custT="1"/>
      <dgm:spPr/>
      <dgm:t>
        <a:bodyPr/>
        <a:lstStyle/>
        <a:p>
          <a:r>
            <a:rPr lang="es-ES" sz="1800" dirty="0" smtClean="0"/>
            <a:t>Conflictos con la autoridad</a:t>
          </a:r>
          <a:endParaRPr lang="es-ES" sz="1800" dirty="0"/>
        </a:p>
      </dgm:t>
    </dgm:pt>
    <dgm:pt modelId="{AB0A975E-3F9E-40E3-92A2-A245E8E4F542}" type="sibTrans" cxnId="{1D487129-9B8B-473D-9B9F-653A283E80BE}">
      <dgm:prSet/>
      <dgm:spPr/>
      <dgm:t>
        <a:bodyPr/>
        <a:lstStyle/>
        <a:p>
          <a:endParaRPr lang="es-ES"/>
        </a:p>
      </dgm:t>
    </dgm:pt>
    <dgm:pt modelId="{AD2D3D17-8F91-43CE-962D-D17E8DB600C1}" type="parTrans" cxnId="{1D487129-9B8B-473D-9B9F-653A283E80BE}">
      <dgm:prSet/>
      <dgm:spPr/>
      <dgm:t>
        <a:bodyPr/>
        <a:lstStyle/>
        <a:p>
          <a:endParaRPr lang="es-ES"/>
        </a:p>
      </dgm:t>
    </dgm:pt>
    <dgm:pt modelId="{A00BF551-4A59-4A17-90C7-E9731F2CFCEA}">
      <dgm:prSet phldrT="[Texto]" custT="1"/>
      <dgm:spPr/>
      <dgm:t>
        <a:bodyPr/>
        <a:lstStyle/>
        <a:p>
          <a:r>
            <a:rPr lang="es-ES" sz="1800" dirty="0" err="1" smtClean="0"/>
            <a:t>Sobreadaptación</a:t>
          </a:r>
          <a:r>
            <a:rPr lang="es-ES" sz="1800" dirty="0" smtClean="0"/>
            <a:t>, </a:t>
          </a:r>
          <a:r>
            <a:rPr lang="es-ES" sz="1800" dirty="0" err="1" smtClean="0"/>
            <a:t>pseudomadurez</a:t>
          </a:r>
          <a:endParaRPr lang="es-ES" sz="1800" dirty="0"/>
        </a:p>
      </dgm:t>
    </dgm:pt>
    <dgm:pt modelId="{D008E15E-D230-4C96-8733-95BB4BD37A13}" type="sibTrans" cxnId="{F6704B27-EB74-4C5D-80BA-913F60D30C26}">
      <dgm:prSet/>
      <dgm:spPr/>
      <dgm:t>
        <a:bodyPr/>
        <a:lstStyle/>
        <a:p>
          <a:endParaRPr lang="es-ES"/>
        </a:p>
      </dgm:t>
    </dgm:pt>
    <dgm:pt modelId="{2371FBCE-6431-419D-BF15-9F5BDF6A1585}" type="parTrans" cxnId="{F6704B27-EB74-4C5D-80BA-913F60D30C26}">
      <dgm:prSet/>
      <dgm:spPr/>
      <dgm:t>
        <a:bodyPr/>
        <a:lstStyle/>
        <a:p>
          <a:endParaRPr lang="es-ES"/>
        </a:p>
      </dgm:t>
    </dgm:pt>
    <dgm:pt modelId="{14B97A83-705B-4B98-BE3C-E95A5D3BA78D}">
      <dgm:prSet phldrT="[Texto]" custT="1"/>
      <dgm:spPr/>
      <dgm:t>
        <a:bodyPr/>
        <a:lstStyle/>
        <a:p>
          <a:r>
            <a:rPr lang="es-ES" sz="1800" dirty="0" smtClean="0"/>
            <a:t>Retraimiento llamativo, hostilidad, agresividad</a:t>
          </a:r>
          <a:endParaRPr lang="es-ES" sz="1800" dirty="0"/>
        </a:p>
      </dgm:t>
    </dgm:pt>
    <dgm:pt modelId="{A10B0451-8D7A-43F8-AF1F-CB266D65D720}" type="sibTrans" cxnId="{0AC68456-1849-4A3B-B02D-7421357F1B41}">
      <dgm:prSet/>
      <dgm:spPr/>
      <dgm:t>
        <a:bodyPr/>
        <a:lstStyle/>
        <a:p>
          <a:endParaRPr lang="es-ES"/>
        </a:p>
      </dgm:t>
    </dgm:pt>
    <dgm:pt modelId="{6717B8AE-964D-484E-87A0-F3F39ADA0E8E}" type="parTrans" cxnId="{0AC68456-1849-4A3B-B02D-7421357F1B41}">
      <dgm:prSet/>
      <dgm:spPr/>
      <dgm:t>
        <a:bodyPr/>
        <a:lstStyle/>
        <a:p>
          <a:endParaRPr lang="es-ES"/>
        </a:p>
      </dgm:t>
    </dgm:pt>
    <dgm:pt modelId="{93FE36A7-6E14-4C35-9889-328E81102E61}">
      <dgm:prSet phldrT="[Texto]" custT="1"/>
      <dgm:spPr/>
      <dgm:t>
        <a:bodyPr/>
        <a:lstStyle/>
        <a:p>
          <a:r>
            <a:rPr lang="es-ES" sz="1800" dirty="0" smtClean="0"/>
            <a:t>Fugas del hogar</a:t>
          </a:r>
          <a:endParaRPr lang="es-ES" sz="1800" dirty="0"/>
        </a:p>
      </dgm:t>
    </dgm:pt>
    <dgm:pt modelId="{090255D2-5C3A-45DE-B427-C2DF2D253B01}" type="sibTrans" cxnId="{95C84419-0F36-4A72-AD9B-0F1ACA2D5661}">
      <dgm:prSet/>
      <dgm:spPr/>
      <dgm:t>
        <a:bodyPr/>
        <a:lstStyle/>
        <a:p>
          <a:endParaRPr lang="es-ES"/>
        </a:p>
      </dgm:t>
    </dgm:pt>
    <dgm:pt modelId="{1C4106F5-003E-49D2-800A-6996556D5896}" type="parTrans" cxnId="{95C84419-0F36-4A72-AD9B-0F1ACA2D5661}">
      <dgm:prSet/>
      <dgm:spPr/>
      <dgm:t>
        <a:bodyPr/>
        <a:lstStyle/>
        <a:p>
          <a:endParaRPr lang="es-ES"/>
        </a:p>
      </dgm:t>
    </dgm:pt>
    <dgm:pt modelId="{EA3C7911-6C04-4F3D-BD8C-CE5AE82E1A15}">
      <dgm:prSet phldrT="[Texto]" custT="1"/>
      <dgm:spPr/>
      <dgm:t>
        <a:bodyPr/>
        <a:lstStyle/>
        <a:p>
          <a:r>
            <a:rPr lang="es-ES" sz="1800" dirty="0" smtClean="0"/>
            <a:t>Dificultades de aprendizaje o alteración del rendimiento</a:t>
          </a:r>
          <a:endParaRPr lang="es-ES" sz="1800" dirty="0"/>
        </a:p>
      </dgm:t>
    </dgm:pt>
    <dgm:pt modelId="{5BB2DE12-C534-4B72-9F3A-124D0D7AA562}" type="sibTrans" cxnId="{DB281777-C510-4F10-AE79-B3D196BDC56D}">
      <dgm:prSet/>
      <dgm:spPr/>
      <dgm:t>
        <a:bodyPr/>
        <a:lstStyle/>
        <a:p>
          <a:endParaRPr lang="es-ES"/>
        </a:p>
      </dgm:t>
    </dgm:pt>
    <dgm:pt modelId="{3875ECA5-3400-41A2-8E39-39E8C4CEE581}" type="parTrans" cxnId="{DB281777-C510-4F10-AE79-B3D196BDC56D}">
      <dgm:prSet/>
      <dgm:spPr/>
      <dgm:t>
        <a:bodyPr/>
        <a:lstStyle/>
        <a:p>
          <a:endParaRPr lang="es-ES"/>
        </a:p>
      </dgm:t>
    </dgm:pt>
    <dgm:pt modelId="{047CED46-A83E-4BD0-8884-5E3074924D40}">
      <dgm:prSet phldrT="[Texto]" custT="1"/>
      <dgm:spPr/>
      <dgm:t>
        <a:bodyPr/>
        <a:lstStyle/>
        <a:p>
          <a:r>
            <a:rPr lang="es-ES" sz="1800" dirty="0" smtClean="0"/>
            <a:t>Cualquier trastorno de la etapa anterior</a:t>
          </a:r>
          <a:endParaRPr lang="es-ES" sz="1800" dirty="0"/>
        </a:p>
      </dgm:t>
    </dgm:pt>
    <dgm:pt modelId="{A2907313-0C8F-4DD6-9225-F47DAE8A2ACD}" type="sibTrans" cxnId="{85EC6038-33C0-4728-94BF-A77308CD6CAA}">
      <dgm:prSet/>
      <dgm:spPr/>
      <dgm:t>
        <a:bodyPr/>
        <a:lstStyle/>
        <a:p>
          <a:endParaRPr lang="es-ES"/>
        </a:p>
      </dgm:t>
    </dgm:pt>
    <dgm:pt modelId="{41AAB305-21DC-4C1C-9299-BD55441F8DB4}" type="parTrans" cxnId="{85EC6038-33C0-4728-94BF-A77308CD6CAA}">
      <dgm:prSet/>
      <dgm:spPr/>
      <dgm:t>
        <a:bodyPr/>
        <a:lstStyle/>
        <a:p>
          <a:endParaRPr lang="es-ES"/>
        </a:p>
      </dgm:t>
    </dgm:pt>
    <dgm:pt modelId="{93EDA256-901E-4E4F-8851-F94C753903CC}">
      <dgm:prSet phldrT="[Texto]" custT="1"/>
      <dgm:spPr/>
      <dgm:t>
        <a:bodyPr/>
        <a:lstStyle/>
        <a:p>
          <a:endParaRPr lang="es-ES" sz="1800" dirty="0"/>
        </a:p>
      </dgm:t>
    </dgm:pt>
    <dgm:pt modelId="{168EA874-5F39-634A-8042-F776FACD41A1}" type="parTrans" cxnId="{50D03703-3143-E241-9707-1E7A7ACBFE68}">
      <dgm:prSet/>
      <dgm:spPr/>
      <dgm:t>
        <a:bodyPr/>
        <a:lstStyle/>
        <a:p>
          <a:endParaRPr lang="es-ES_tradnl"/>
        </a:p>
      </dgm:t>
    </dgm:pt>
    <dgm:pt modelId="{DADCBD4E-ADDF-954E-9004-36219722D909}" type="sibTrans" cxnId="{50D03703-3143-E241-9707-1E7A7ACBFE68}">
      <dgm:prSet/>
      <dgm:spPr/>
      <dgm:t>
        <a:bodyPr/>
        <a:lstStyle/>
        <a:p>
          <a:endParaRPr lang="es-ES_tradnl"/>
        </a:p>
      </dgm:t>
    </dgm:pt>
    <dgm:pt modelId="{E42603BC-BC0D-40CC-A2FE-7B96B9D1B1FE}" type="pres">
      <dgm:prSet presAssocID="{099507D2-4951-4102-83EA-032117326357}" presName="diagram" presStyleCnt="0">
        <dgm:presLayoutVars>
          <dgm:dir/>
          <dgm:animLvl val="lvl"/>
          <dgm:resizeHandles val="exact"/>
        </dgm:presLayoutVars>
      </dgm:prSet>
      <dgm:spPr/>
    </dgm:pt>
    <dgm:pt modelId="{AAFCD4A9-F3D1-45D3-8202-2B2E270556E9}" type="pres">
      <dgm:prSet presAssocID="{68B01670-CEF8-4CCD-BF69-F67E07389D9B}" presName="compNode" presStyleCnt="0"/>
      <dgm:spPr/>
    </dgm:pt>
    <dgm:pt modelId="{EB0ECA67-3174-4776-A669-CB84914A643F}" type="pres">
      <dgm:prSet presAssocID="{68B01670-CEF8-4CCD-BF69-F67E07389D9B}" presName="childRect" presStyleLbl="bgAcc1" presStyleIdx="0" presStyleCnt="1" custScaleX="247796" custScaleY="179261" custLinFactNeighborX="-1177" custLinFactNeighborY="-65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9F9812-B087-43EC-8C25-A0BAEFA471EA}" type="pres">
      <dgm:prSet presAssocID="{68B01670-CEF8-4CCD-BF69-F67E07389D9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F4B974-7356-4890-A92F-FB99FAF98B8E}" type="pres">
      <dgm:prSet presAssocID="{68B01670-CEF8-4CCD-BF69-F67E07389D9B}" presName="parentRect" presStyleLbl="alignNode1" presStyleIdx="0" presStyleCnt="1" custScaleX="96591" custScaleY="83937" custLinFactX="242" custLinFactY="-132842" custLinFactNeighborX="100000" custLinFactNeighborY="-200000"/>
      <dgm:spPr/>
      <dgm:t>
        <a:bodyPr/>
        <a:lstStyle/>
        <a:p>
          <a:endParaRPr lang="es-ES"/>
        </a:p>
      </dgm:t>
    </dgm:pt>
    <dgm:pt modelId="{4E047833-F838-4AE0-A171-B2F3D9993288}" type="pres">
      <dgm:prSet presAssocID="{68B01670-CEF8-4CCD-BF69-F67E07389D9B}" presName="adorn" presStyleLbl="fgAccFollowNode1" presStyleIdx="0" presStyleCnt="1" custScaleX="49720" custScaleY="33326" custLinFactX="100000" custLinFactY="-90403" custLinFactNeighborX="150039" custLinFactNeighborY="-100000"/>
      <dgm:spPr>
        <a:noFill/>
        <a:ln>
          <a:noFill/>
        </a:ln>
      </dgm:spPr>
    </dgm:pt>
  </dgm:ptLst>
  <dgm:cxnLst>
    <dgm:cxn modelId="{50D03703-3143-E241-9707-1E7A7ACBFE68}" srcId="{68B01670-CEF8-4CCD-BF69-F67E07389D9B}" destId="{93EDA256-901E-4E4F-8851-F94C753903CC}" srcOrd="0" destOrd="0" parTransId="{168EA874-5F39-634A-8042-F776FACD41A1}" sibTransId="{DADCBD4E-ADDF-954E-9004-36219722D909}"/>
    <dgm:cxn modelId="{3340868A-D907-4FE5-9F85-63B62459E8B4}" type="presOf" srcId="{CEA1B906-EFD0-4000-9EFC-382315B45F95}" destId="{EB0ECA67-3174-4776-A669-CB84914A643F}" srcOrd="0" destOrd="11" presId="urn:microsoft.com/office/officeart/2005/8/layout/bList2#3"/>
    <dgm:cxn modelId="{85D124E6-AEEB-46C1-A87E-C091A63B3A61}" srcId="{68B01670-CEF8-4CCD-BF69-F67E07389D9B}" destId="{29E7E8DF-1F43-4FE2-8B22-57BA0C40F283}" srcOrd="8" destOrd="0" parTransId="{06491969-3385-4F2C-88F7-A173A10E0ECF}" sibTransId="{811C9939-6388-4568-9F7D-264E3E12279E}"/>
    <dgm:cxn modelId="{0D5A39E5-CE79-4153-BD4B-7EA98C6CD378}" type="presOf" srcId="{29E7E8DF-1F43-4FE2-8B22-57BA0C40F283}" destId="{EB0ECA67-3174-4776-A669-CB84914A643F}" srcOrd="0" destOrd="8" presId="urn:microsoft.com/office/officeart/2005/8/layout/bList2#3"/>
    <dgm:cxn modelId="{0AC68456-1849-4A3B-B02D-7421357F1B41}" srcId="{68B01670-CEF8-4CCD-BF69-F67E07389D9B}" destId="{14B97A83-705B-4B98-BE3C-E95A5D3BA78D}" srcOrd="4" destOrd="0" parTransId="{6717B8AE-964D-484E-87A0-F3F39ADA0E8E}" sibTransId="{A10B0451-8D7A-43F8-AF1F-CB266D65D720}"/>
    <dgm:cxn modelId="{D18E3B9D-3478-4130-9A7D-F772CE0959B6}" srcId="{68B01670-CEF8-4CCD-BF69-F67E07389D9B}" destId="{D0750528-7FB8-4E5D-913D-BC1A2641D7F4}" srcOrd="7" destOrd="0" parTransId="{01EF4D9B-4C82-48FE-B7E2-15AB7784C50E}" sibTransId="{8151DF3F-5A0B-4519-9C41-DE70E008E4D0}"/>
    <dgm:cxn modelId="{95C84419-0F36-4A72-AD9B-0F1ACA2D5661}" srcId="{68B01670-CEF8-4CCD-BF69-F67E07389D9B}" destId="{93FE36A7-6E14-4C35-9889-328E81102E61}" srcOrd="3" destOrd="0" parTransId="{1C4106F5-003E-49D2-800A-6996556D5896}" sibTransId="{090255D2-5C3A-45DE-B427-C2DF2D253B01}"/>
    <dgm:cxn modelId="{5BD440F7-F79E-4119-8BF9-391A4BA496FD}" type="presOf" srcId="{A00BF551-4A59-4A17-90C7-E9731F2CFCEA}" destId="{EB0ECA67-3174-4776-A669-CB84914A643F}" srcOrd="0" destOrd="5" presId="urn:microsoft.com/office/officeart/2005/8/layout/bList2#3"/>
    <dgm:cxn modelId="{862381D3-603F-461A-BAB2-2586338E4731}" srcId="{099507D2-4951-4102-83EA-032117326357}" destId="{68B01670-CEF8-4CCD-BF69-F67E07389D9B}" srcOrd="0" destOrd="0" parTransId="{8093183B-CA01-44BE-A461-C330D3F36FDD}" sibTransId="{FFB05A47-F256-4F21-B556-9B9EA5DBFC7A}"/>
    <dgm:cxn modelId="{BED24274-F699-4EBE-A7AB-DC61BC7E932E}" srcId="{68B01670-CEF8-4CCD-BF69-F67E07389D9B}" destId="{32FC0463-67ED-4843-BE6B-7ECE34DBAFD2}" srcOrd="10" destOrd="0" parTransId="{73CA7459-37E6-48DB-A2CC-B1571D509217}" sibTransId="{2C4F0074-9070-4D93-A824-3E9CD5992E7D}"/>
    <dgm:cxn modelId="{85EC6038-33C0-4728-94BF-A77308CD6CAA}" srcId="{68B01670-CEF8-4CCD-BF69-F67E07389D9B}" destId="{047CED46-A83E-4BD0-8884-5E3074924D40}" srcOrd="1" destOrd="0" parTransId="{41AAB305-21DC-4C1C-9299-BD55441F8DB4}" sibTransId="{A2907313-0C8F-4DD6-9225-F47DAE8A2ACD}"/>
    <dgm:cxn modelId="{896BC99D-3259-47A3-8C4C-20D11C31FC4E}" type="presOf" srcId="{099507D2-4951-4102-83EA-032117326357}" destId="{E42603BC-BC0D-40CC-A2FE-7B96B9D1B1FE}" srcOrd="0" destOrd="0" presId="urn:microsoft.com/office/officeart/2005/8/layout/bList2#3"/>
    <dgm:cxn modelId="{F6704B27-EB74-4C5D-80BA-913F60D30C26}" srcId="{68B01670-CEF8-4CCD-BF69-F67E07389D9B}" destId="{A00BF551-4A59-4A17-90C7-E9731F2CFCEA}" srcOrd="5" destOrd="0" parTransId="{2371FBCE-6431-419D-BF15-9F5BDF6A1585}" sibTransId="{D008E15E-D230-4C96-8733-95BB4BD37A13}"/>
    <dgm:cxn modelId="{1D487129-9B8B-473D-9B9F-653A283E80BE}" srcId="{68B01670-CEF8-4CCD-BF69-F67E07389D9B}" destId="{E71B5E78-9D32-4794-A97F-B6E098BCF77F}" srcOrd="6" destOrd="0" parTransId="{AD2D3D17-8F91-43CE-962D-D17E8DB600C1}" sibTransId="{AB0A975E-3F9E-40E3-92A2-A245E8E4F542}"/>
    <dgm:cxn modelId="{DB281777-C510-4F10-AE79-B3D196BDC56D}" srcId="{68B01670-CEF8-4CCD-BF69-F67E07389D9B}" destId="{EA3C7911-6C04-4F3D-BD8C-CE5AE82E1A15}" srcOrd="2" destOrd="0" parTransId="{3875ECA5-3400-41A2-8E39-39E8C4CEE581}" sibTransId="{5BB2DE12-C534-4B72-9F3A-124D0D7AA562}"/>
    <dgm:cxn modelId="{5DD4FAAD-AE47-4308-A122-9244E4B81F52}" type="presOf" srcId="{68B01670-CEF8-4CCD-BF69-F67E07389D9B}" destId="{569F9812-B087-43EC-8C25-A0BAEFA471EA}" srcOrd="0" destOrd="0" presId="urn:microsoft.com/office/officeart/2005/8/layout/bList2#3"/>
    <dgm:cxn modelId="{FE26C5EA-8CF1-4F89-9B2D-7B59A551F60F}" type="presOf" srcId="{E71B5E78-9D32-4794-A97F-B6E098BCF77F}" destId="{EB0ECA67-3174-4776-A669-CB84914A643F}" srcOrd="0" destOrd="6" presId="urn:microsoft.com/office/officeart/2005/8/layout/bList2#3"/>
    <dgm:cxn modelId="{01E9A612-C1DB-044D-A30C-BFAC6B2C3401}" type="presOf" srcId="{93EDA256-901E-4E4F-8851-F94C753903CC}" destId="{EB0ECA67-3174-4776-A669-CB84914A643F}" srcOrd="0" destOrd="0" presId="urn:microsoft.com/office/officeart/2005/8/layout/bList2#3"/>
    <dgm:cxn modelId="{752D6DC0-686E-4320-BB9E-4367D9138347}" type="presOf" srcId="{047CED46-A83E-4BD0-8884-5E3074924D40}" destId="{EB0ECA67-3174-4776-A669-CB84914A643F}" srcOrd="0" destOrd="1" presId="urn:microsoft.com/office/officeart/2005/8/layout/bList2#3"/>
    <dgm:cxn modelId="{D8B03C16-7451-44DF-AF77-CC78DD523A43}" srcId="{68B01670-CEF8-4CCD-BF69-F67E07389D9B}" destId="{02B834FC-BD50-4A20-B8B8-F5EFD2FA565D}" srcOrd="9" destOrd="0" parTransId="{327CE1BC-9BBB-46B4-96FE-1736A83133F0}" sibTransId="{4515BCBC-1786-4667-A56F-4A01E2583892}"/>
    <dgm:cxn modelId="{7331EEB3-C5FA-465E-981A-0947871527B7}" srcId="{68B01670-CEF8-4CCD-BF69-F67E07389D9B}" destId="{CEA1B906-EFD0-4000-9EFC-382315B45F95}" srcOrd="11" destOrd="0" parTransId="{A04367B1-64B9-4A15-9E7D-D6F18A16C4FF}" sibTransId="{22252090-4503-4EB8-8CEA-1DA2B0E49FE5}"/>
    <dgm:cxn modelId="{7CE8A254-ED4A-41F9-B578-D86170F5E851}" type="presOf" srcId="{D0750528-7FB8-4E5D-913D-BC1A2641D7F4}" destId="{EB0ECA67-3174-4776-A669-CB84914A643F}" srcOrd="0" destOrd="7" presId="urn:microsoft.com/office/officeart/2005/8/layout/bList2#3"/>
    <dgm:cxn modelId="{95647D87-6EA3-4D7A-B165-4664B08699E3}" type="presOf" srcId="{68B01670-CEF8-4CCD-BF69-F67E07389D9B}" destId="{F6F4B974-7356-4890-A92F-FB99FAF98B8E}" srcOrd="1" destOrd="0" presId="urn:microsoft.com/office/officeart/2005/8/layout/bList2#3"/>
    <dgm:cxn modelId="{0DEAE812-29E9-4530-95E5-3F42B56B4BCD}" type="presOf" srcId="{32FC0463-67ED-4843-BE6B-7ECE34DBAFD2}" destId="{EB0ECA67-3174-4776-A669-CB84914A643F}" srcOrd="0" destOrd="10" presId="urn:microsoft.com/office/officeart/2005/8/layout/bList2#3"/>
    <dgm:cxn modelId="{77621935-0683-45F9-8BD1-2ADE290FA260}" type="presOf" srcId="{14B97A83-705B-4B98-BE3C-E95A5D3BA78D}" destId="{EB0ECA67-3174-4776-A669-CB84914A643F}" srcOrd="0" destOrd="4" presId="urn:microsoft.com/office/officeart/2005/8/layout/bList2#3"/>
    <dgm:cxn modelId="{5BB0D410-A14E-49B5-A15A-01C3DA05ABD8}" type="presOf" srcId="{02B834FC-BD50-4A20-B8B8-F5EFD2FA565D}" destId="{EB0ECA67-3174-4776-A669-CB84914A643F}" srcOrd="0" destOrd="9" presId="urn:microsoft.com/office/officeart/2005/8/layout/bList2#3"/>
    <dgm:cxn modelId="{BB1C4692-BC01-4689-81CD-D14141AE61FD}" type="presOf" srcId="{93FE36A7-6E14-4C35-9889-328E81102E61}" destId="{EB0ECA67-3174-4776-A669-CB84914A643F}" srcOrd="0" destOrd="3" presId="urn:microsoft.com/office/officeart/2005/8/layout/bList2#3"/>
    <dgm:cxn modelId="{A9CD68BE-1D29-4416-AFA0-0A55D70E74BE}" type="presOf" srcId="{EA3C7911-6C04-4F3D-BD8C-CE5AE82E1A15}" destId="{EB0ECA67-3174-4776-A669-CB84914A643F}" srcOrd="0" destOrd="2" presId="urn:microsoft.com/office/officeart/2005/8/layout/bList2#3"/>
    <dgm:cxn modelId="{960EAFBF-EC8D-41D1-A203-65E908B28A13}" type="presParOf" srcId="{E42603BC-BC0D-40CC-A2FE-7B96B9D1B1FE}" destId="{AAFCD4A9-F3D1-45D3-8202-2B2E270556E9}" srcOrd="0" destOrd="0" presId="urn:microsoft.com/office/officeart/2005/8/layout/bList2#3"/>
    <dgm:cxn modelId="{B8B9F7ED-0F99-4B64-BDD6-9DEA2DF0C3E5}" type="presParOf" srcId="{AAFCD4A9-F3D1-45D3-8202-2B2E270556E9}" destId="{EB0ECA67-3174-4776-A669-CB84914A643F}" srcOrd="0" destOrd="0" presId="urn:microsoft.com/office/officeart/2005/8/layout/bList2#3"/>
    <dgm:cxn modelId="{CD58D846-9F4F-470D-8BD2-50DA634603A7}" type="presParOf" srcId="{AAFCD4A9-F3D1-45D3-8202-2B2E270556E9}" destId="{569F9812-B087-43EC-8C25-A0BAEFA471EA}" srcOrd="1" destOrd="0" presId="urn:microsoft.com/office/officeart/2005/8/layout/bList2#3"/>
    <dgm:cxn modelId="{383C3070-E0C7-4DF6-A4F9-78EA81A55DB9}" type="presParOf" srcId="{AAFCD4A9-F3D1-45D3-8202-2B2E270556E9}" destId="{F6F4B974-7356-4890-A92F-FB99FAF98B8E}" srcOrd="2" destOrd="0" presId="urn:microsoft.com/office/officeart/2005/8/layout/bList2#3"/>
    <dgm:cxn modelId="{FBA2D262-0F05-4A6C-9069-BD2208F6723B}" type="presParOf" srcId="{AAFCD4A9-F3D1-45D3-8202-2B2E270556E9}" destId="{4E047833-F838-4AE0-A171-B2F3D9993288}" srcOrd="3" destOrd="0" presId="urn:microsoft.com/office/officeart/2005/8/layout/bList2#3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99507D2-4951-4102-83EA-032117326357}" type="doc">
      <dgm:prSet loTypeId="urn:microsoft.com/office/officeart/2005/8/layout/bList2#3" loCatId="list" qsTypeId="urn:microsoft.com/office/officeart/2005/8/quickstyle/simple1" qsCatId="simple" csTypeId="urn:microsoft.com/office/officeart/2005/8/colors/accent1_2" csCatId="accent1" phldr="1"/>
      <dgm:spPr/>
    </dgm:pt>
    <dgm:pt modelId="{F69158C9-91F5-4587-8700-7465E43658A0}">
      <dgm:prSet phldrT="[Texto]" custT="1"/>
      <dgm:spPr/>
      <dgm:t>
        <a:bodyPr/>
        <a:lstStyle/>
        <a:p>
          <a:r>
            <a:rPr lang="es-ES" sz="3000" dirty="0" smtClean="0"/>
            <a:t>Adolescentes</a:t>
          </a:r>
          <a:r>
            <a:rPr lang="es-ES" sz="3900" dirty="0" smtClean="0"/>
            <a:t> </a:t>
          </a:r>
          <a:endParaRPr lang="es-ES" sz="3900" dirty="0"/>
        </a:p>
      </dgm:t>
    </dgm:pt>
    <dgm:pt modelId="{C917738B-192A-4C1A-8749-E420B6F71ED2}" type="parTrans" cxnId="{3AF0A54B-A33B-491F-8DC1-DBC65900DFD3}">
      <dgm:prSet/>
      <dgm:spPr/>
      <dgm:t>
        <a:bodyPr/>
        <a:lstStyle/>
        <a:p>
          <a:endParaRPr lang="es-ES"/>
        </a:p>
      </dgm:t>
    </dgm:pt>
    <dgm:pt modelId="{343CA135-22D3-49B3-973B-1F151D610712}" type="sibTrans" cxnId="{3AF0A54B-A33B-491F-8DC1-DBC65900DFD3}">
      <dgm:prSet/>
      <dgm:spPr/>
      <dgm:t>
        <a:bodyPr/>
        <a:lstStyle/>
        <a:p>
          <a:endParaRPr lang="es-ES"/>
        </a:p>
      </dgm:t>
    </dgm:pt>
    <dgm:pt modelId="{3E7E7BE7-8962-4F60-A792-88CD467ECC72}">
      <dgm:prSet phldrT="[Texto]" custT="1"/>
      <dgm:spPr/>
      <dgm:t>
        <a:bodyPr/>
        <a:lstStyle/>
        <a:p>
          <a:r>
            <a:rPr lang="es-ES" sz="2000" dirty="0" smtClean="0"/>
            <a:t>Conductas violentas de riesgo para su integridad física</a:t>
          </a:r>
          <a:endParaRPr lang="es-ES" sz="2000" dirty="0"/>
        </a:p>
      </dgm:t>
    </dgm:pt>
    <dgm:pt modelId="{311625A0-1586-4AEF-85F2-10BA6F6E150C}" type="parTrans" cxnId="{B07429B3-3645-41C8-A590-A2636F3F7D8B}">
      <dgm:prSet/>
      <dgm:spPr/>
      <dgm:t>
        <a:bodyPr/>
        <a:lstStyle/>
        <a:p>
          <a:endParaRPr lang="es-ES"/>
        </a:p>
      </dgm:t>
    </dgm:pt>
    <dgm:pt modelId="{BEEE4BC6-043D-41EE-AE21-E3F842EB4C55}" type="sibTrans" cxnId="{B07429B3-3645-41C8-A590-A2636F3F7D8B}">
      <dgm:prSet/>
      <dgm:spPr/>
      <dgm:t>
        <a:bodyPr/>
        <a:lstStyle/>
        <a:p>
          <a:endParaRPr lang="es-ES"/>
        </a:p>
      </dgm:t>
    </dgm:pt>
    <dgm:pt modelId="{F3A3EBE5-B78B-4411-9C7A-FBE0FD9292DC}">
      <dgm:prSet phldrT="[Texto]" custT="1"/>
      <dgm:spPr/>
      <dgm:t>
        <a:bodyPr/>
        <a:lstStyle/>
        <a:p>
          <a:r>
            <a:rPr lang="es-ES" sz="2000" dirty="0" smtClean="0"/>
            <a:t>Retraimiento, </a:t>
          </a:r>
          <a:r>
            <a:rPr lang="es-ES" sz="2000" dirty="0" err="1" smtClean="0"/>
            <a:t>sobreadaptación</a:t>
          </a:r>
          <a:endParaRPr lang="es-ES" sz="2000" dirty="0"/>
        </a:p>
      </dgm:t>
    </dgm:pt>
    <dgm:pt modelId="{7F781CA1-FBA9-42DE-B1C6-FFEA3B56C29A}" type="parTrans" cxnId="{9BA6E676-AA43-4FFB-8052-76FB9726FEC9}">
      <dgm:prSet/>
      <dgm:spPr/>
      <dgm:t>
        <a:bodyPr/>
        <a:lstStyle/>
        <a:p>
          <a:endParaRPr lang="es-ES"/>
        </a:p>
      </dgm:t>
    </dgm:pt>
    <dgm:pt modelId="{81269B25-015A-4CD3-9DD0-822FD49F99F9}" type="sibTrans" cxnId="{9BA6E676-AA43-4FFB-8052-76FB9726FEC9}">
      <dgm:prSet/>
      <dgm:spPr/>
      <dgm:t>
        <a:bodyPr/>
        <a:lstStyle/>
        <a:p>
          <a:endParaRPr lang="es-ES"/>
        </a:p>
      </dgm:t>
    </dgm:pt>
    <dgm:pt modelId="{D7BEDE56-47BC-4F63-82B5-D1B72D16C70B}">
      <dgm:prSet phldrT="[Texto]" custT="1"/>
      <dgm:spPr/>
      <dgm:t>
        <a:bodyPr/>
        <a:lstStyle/>
        <a:p>
          <a:r>
            <a:rPr lang="es-ES" sz="2000" dirty="0" smtClean="0"/>
            <a:t>Fugas del hogar</a:t>
          </a:r>
          <a:endParaRPr lang="es-ES" sz="2000" dirty="0"/>
        </a:p>
      </dgm:t>
    </dgm:pt>
    <dgm:pt modelId="{0BB8B424-F8A2-426A-B4E7-7EE99F759E7C}" type="parTrans" cxnId="{2C1EEC87-20E9-4ED1-A3BF-3D9DCC7D963B}">
      <dgm:prSet/>
      <dgm:spPr/>
      <dgm:t>
        <a:bodyPr/>
        <a:lstStyle/>
        <a:p>
          <a:endParaRPr lang="es-ES"/>
        </a:p>
      </dgm:t>
    </dgm:pt>
    <dgm:pt modelId="{37F12785-1779-4C36-B81E-3D592B82EC27}" type="sibTrans" cxnId="{2C1EEC87-20E9-4ED1-A3BF-3D9DCC7D963B}">
      <dgm:prSet/>
      <dgm:spPr/>
      <dgm:t>
        <a:bodyPr/>
        <a:lstStyle/>
        <a:p>
          <a:endParaRPr lang="es-ES"/>
        </a:p>
      </dgm:t>
    </dgm:pt>
    <dgm:pt modelId="{34D6E498-C71E-4C0C-83EF-5C51ECCEF5A2}">
      <dgm:prSet phldrT="[Texto]" custT="1"/>
      <dgm:spPr/>
      <dgm:t>
        <a:bodyPr/>
        <a:lstStyle/>
        <a:p>
          <a:r>
            <a:rPr lang="es-ES" sz="2000" dirty="0" smtClean="0"/>
            <a:t>Consumo de drogas</a:t>
          </a:r>
          <a:endParaRPr lang="es-ES" sz="2000" dirty="0"/>
        </a:p>
      </dgm:t>
    </dgm:pt>
    <dgm:pt modelId="{284A32AF-C861-4C7B-9F0B-B24682BB1323}" type="parTrans" cxnId="{052CA622-E648-4C2A-81CD-5EC56DDF9FB9}">
      <dgm:prSet/>
      <dgm:spPr/>
      <dgm:t>
        <a:bodyPr/>
        <a:lstStyle/>
        <a:p>
          <a:endParaRPr lang="es-ES"/>
        </a:p>
      </dgm:t>
    </dgm:pt>
    <dgm:pt modelId="{36E7C9B6-BB14-419E-A307-C22DABCF3A5F}" type="sibTrans" cxnId="{052CA622-E648-4C2A-81CD-5EC56DDF9FB9}">
      <dgm:prSet/>
      <dgm:spPr/>
      <dgm:t>
        <a:bodyPr/>
        <a:lstStyle/>
        <a:p>
          <a:endParaRPr lang="es-ES"/>
        </a:p>
      </dgm:t>
    </dgm:pt>
    <dgm:pt modelId="{C92A922D-BA20-410B-A692-8D73FC7AABA5}">
      <dgm:prSet phldrT="[Texto]" custT="1"/>
      <dgm:spPr/>
      <dgm:t>
        <a:bodyPr/>
        <a:lstStyle/>
        <a:p>
          <a:r>
            <a:rPr lang="es-ES" sz="2000" dirty="0" smtClean="0"/>
            <a:t>Delincuencia</a:t>
          </a:r>
          <a:endParaRPr lang="es-ES" sz="2000" dirty="0"/>
        </a:p>
      </dgm:t>
    </dgm:pt>
    <dgm:pt modelId="{0F2F022D-5D04-4E3C-9A05-875467D80AF7}" type="parTrans" cxnId="{E6DD2481-154E-435A-8822-89B8DA8F9D33}">
      <dgm:prSet/>
      <dgm:spPr/>
      <dgm:t>
        <a:bodyPr/>
        <a:lstStyle/>
        <a:p>
          <a:endParaRPr lang="es-ES"/>
        </a:p>
      </dgm:t>
    </dgm:pt>
    <dgm:pt modelId="{40783B06-D78E-4EA2-BD12-71FEED20E472}" type="sibTrans" cxnId="{E6DD2481-154E-435A-8822-89B8DA8F9D33}">
      <dgm:prSet/>
      <dgm:spPr/>
      <dgm:t>
        <a:bodyPr/>
        <a:lstStyle/>
        <a:p>
          <a:endParaRPr lang="es-ES"/>
        </a:p>
      </dgm:t>
    </dgm:pt>
    <dgm:pt modelId="{4616C8E5-F8BE-49CB-B4B3-E78D8A676466}">
      <dgm:prSet phldrT="[Texto]" custT="1"/>
      <dgm:spPr/>
      <dgm:t>
        <a:bodyPr/>
        <a:lstStyle/>
        <a:p>
          <a:r>
            <a:rPr lang="es-ES" sz="2000" dirty="0" smtClean="0"/>
            <a:t>Automutilaciones y otras conductas agresivas</a:t>
          </a:r>
          <a:endParaRPr lang="es-ES" sz="2000" dirty="0"/>
        </a:p>
      </dgm:t>
    </dgm:pt>
    <dgm:pt modelId="{35ED07A4-C173-4A9E-B45D-075802DB3805}" type="parTrans" cxnId="{ACDA4FAB-60C4-4FB0-A934-3384FBBE48CC}">
      <dgm:prSet/>
      <dgm:spPr/>
      <dgm:t>
        <a:bodyPr/>
        <a:lstStyle/>
        <a:p>
          <a:endParaRPr lang="es-ES"/>
        </a:p>
      </dgm:t>
    </dgm:pt>
    <dgm:pt modelId="{90258E37-00D0-46F1-AC7F-1AA93CA8F553}" type="sibTrans" cxnId="{ACDA4FAB-60C4-4FB0-A934-3384FBBE48CC}">
      <dgm:prSet/>
      <dgm:spPr/>
      <dgm:t>
        <a:bodyPr/>
        <a:lstStyle/>
        <a:p>
          <a:endParaRPr lang="es-ES"/>
        </a:p>
      </dgm:t>
    </dgm:pt>
    <dgm:pt modelId="{A9ABEDC0-8207-42B2-BA05-6132DCCFD7CA}">
      <dgm:prSet phldrT="[Texto]" custT="1"/>
      <dgm:spPr/>
      <dgm:t>
        <a:bodyPr/>
        <a:lstStyle/>
        <a:p>
          <a:r>
            <a:rPr lang="es-ES" sz="2000" dirty="0" smtClean="0"/>
            <a:t>Intentos de suicidio</a:t>
          </a:r>
          <a:endParaRPr lang="es-ES" sz="2000" dirty="0"/>
        </a:p>
      </dgm:t>
    </dgm:pt>
    <dgm:pt modelId="{71198870-C2E3-4F21-A09C-942E141D28CE}" type="parTrans" cxnId="{C8F58C05-CB6B-49EA-B5C3-03F9C10AF168}">
      <dgm:prSet/>
      <dgm:spPr/>
      <dgm:t>
        <a:bodyPr/>
        <a:lstStyle/>
        <a:p>
          <a:endParaRPr lang="es-ES"/>
        </a:p>
      </dgm:t>
    </dgm:pt>
    <dgm:pt modelId="{92592819-421B-4C9B-A2CD-4E622DBF5BA4}" type="sibTrans" cxnId="{C8F58C05-CB6B-49EA-B5C3-03F9C10AF168}">
      <dgm:prSet/>
      <dgm:spPr/>
      <dgm:t>
        <a:bodyPr/>
        <a:lstStyle/>
        <a:p>
          <a:endParaRPr lang="es-ES"/>
        </a:p>
      </dgm:t>
    </dgm:pt>
    <dgm:pt modelId="{0E08C62B-CC29-4479-8754-B5F6572A2092}">
      <dgm:prSet phldrT="[Texto]" custT="1"/>
      <dgm:spPr/>
      <dgm:t>
        <a:bodyPr/>
        <a:lstStyle/>
        <a:p>
          <a:r>
            <a:rPr lang="es-ES" sz="2000" dirty="0" smtClean="0"/>
            <a:t>Trastornos </a:t>
          </a:r>
          <a:r>
            <a:rPr lang="es-ES" sz="2000" dirty="0" err="1" smtClean="0"/>
            <a:t>disociativos</a:t>
          </a:r>
          <a:endParaRPr lang="es-ES" sz="2000" dirty="0"/>
        </a:p>
      </dgm:t>
    </dgm:pt>
    <dgm:pt modelId="{F4FC6A37-94E2-4690-ADB0-DAB29180E3EC}" type="parTrans" cxnId="{47875EC6-3650-4244-85E3-6890709D8ECD}">
      <dgm:prSet/>
      <dgm:spPr/>
      <dgm:t>
        <a:bodyPr/>
        <a:lstStyle/>
        <a:p>
          <a:endParaRPr lang="es-ES"/>
        </a:p>
      </dgm:t>
    </dgm:pt>
    <dgm:pt modelId="{37CC91C5-B789-4FF4-BE88-EBC0D8EF2D47}" type="sibTrans" cxnId="{47875EC6-3650-4244-85E3-6890709D8ECD}">
      <dgm:prSet/>
      <dgm:spPr/>
      <dgm:t>
        <a:bodyPr/>
        <a:lstStyle/>
        <a:p>
          <a:endParaRPr lang="es-ES"/>
        </a:p>
      </dgm:t>
    </dgm:pt>
    <dgm:pt modelId="{2762D8DC-870F-426F-8D9D-1449C18CB557}">
      <dgm:prSet phldrT="[Texto]" custT="1"/>
      <dgm:spPr/>
      <dgm:t>
        <a:bodyPr/>
        <a:lstStyle/>
        <a:p>
          <a:r>
            <a:rPr lang="es-ES" sz="2000" dirty="0" smtClean="0"/>
            <a:t>Trastornos alimentarios</a:t>
          </a:r>
          <a:endParaRPr lang="es-ES" sz="2000" dirty="0"/>
        </a:p>
      </dgm:t>
    </dgm:pt>
    <dgm:pt modelId="{C41DDCF3-1350-4DFE-90F1-C4EBB71B6706}" type="parTrans" cxnId="{1CCC4D41-6BE5-4BBF-9932-1C00D0EF66D4}">
      <dgm:prSet/>
      <dgm:spPr/>
      <dgm:t>
        <a:bodyPr/>
        <a:lstStyle/>
        <a:p>
          <a:endParaRPr lang="es-ES"/>
        </a:p>
      </dgm:t>
    </dgm:pt>
    <dgm:pt modelId="{004A3E04-FB7D-4A9D-A468-99595E0C9952}" type="sibTrans" cxnId="{1CCC4D41-6BE5-4BBF-9932-1C00D0EF66D4}">
      <dgm:prSet/>
      <dgm:spPr/>
      <dgm:t>
        <a:bodyPr/>
        <a:lstStyle/>
        <a:p>
          <a:endParaRPr lang="es-ES"/>
        </a:p>
      </dgm:t>
    </dgm:pt>
    <dgm:pt modelId="{4E548C6B-2C2F-44EB-B124-7A38560212DA}">
      <dgm:prSet phldrT="[Texto]" custT="1"/>
      <dgm:spPr/>
      <dgm:t>
        <a:bodyPr/>
        <a:lstStyle/>
        <a:p>
          <a:endParaRPr lang="es-ES" sz="1400" dirty="0"/>
        </a:p>
      </dgm:t>
    </dgm:pt>
    <dgm:pt modelId="{24039F00-0FA7-4C15-A040-F3F5785E0E1A}" type="parTrans" cxnId="{7C178DE0-87D3-4E26-A22B-2ECB04026A67}">
      <dgm:prSet/>
      <dgm:spPr/>
      <dgm:t>
        <a:bodyPr/>
        <a:lstStyle/>
        <a:p>
          <a:endParaRPr lang="es-ES"/>
        </a:p>
      </dgm:t>
    </dgm:pt>
    <dgm:pt modelId="{ABFB8EAE-9058-4BF0-BD77-1ED15A684B1B}" type="sibTrans" cxnId="{7C178DE0-87D3-4E26-A22B-2ECB04026A67}">
      <dgm:prSet/>
      <dgm:spPr/>
      <dgm:t>
        <a:bodyPr/>
        <a:lstStyle/>
        <a:p>
          <a:endParaRPr lang="es-ES"/>
        </a:p>
      </dgm:t>
    </dgm:pt>
    <dgm:pt modelId="{74D1F53A-E3E3-4ACF-AAEF-152F2FC82399}">
      <dgm:prSet phldrT="[Texto]" custT="1"/>
      <dgm:spPr/>
      <dgm:t>
        <a:bodyPr/>
        <a:lstStyle/>
        <a:p>
          <a:endParaRPr lang="es-ES" sz="1400" dirty="0"/>
        </a:p>
      </dgm:t>
    </dgm:pt>
    <dgm:pt modelId="{8517D5E8-6AC7-4F1E-AB0A-9CFD01A36517}" type="parTrans" cxnId="{76CF6A8D-4939-4352-A0EF-ED8204119062}">
      <dgm:prSet/>
      <dgm:spPr/>
      <dgm:t>
        <a:bodyPr/>
        <a:lstStyle/>
        <a:p>
          <a:endParaRPr lang="es-ES"/>
        </a:p>
      </dgm:t>
    </dgm:pt>
    <dgm:pt modelId="{72925FB1-DC09-437E-B505-76144E62AAA0}" type="sibTrans" cxnId="{76CF6A8D-4939-4352-A0EF-ED8204119062}">
      <dgm:prSet/>
      <dgm:spPr/>
      <dgm:t>
        <a:bodyPr/>
        <a:lstStyle/>
        <a:p>
          <a:endParaRPr lang="es-ES"/>
        </a:p>
      </dgm:t>
    </dgm:pt>
    <dgm:pt modelId="{E2ACF7C9-ECBF-4196-9FB1-F0ABBE4D66E6}">
      <dgm:prSet phldrT="[Texto]" custT="1"/>
      <dgm:spPr/>
      <dgm:t>
        <a:bodyPr/>
        <a:lstStyle/>
        <a:p>
          <a:endParaRPr lang="es-ES" sz="1400" dirty="0"/>
        </a:p>
      </dgm:t>
    </dgm:pt>
    <dgm:pt modelId="{BA08DF7E-67A9-411B-8AD3-AA23FC9F464A}" type="parTrans" cxnId="{5ACB3A73-E453-4F96-9BAA-CA1909D861D5}">
      <dgm:prSet/>
      <dgm:spPr/>
      <dgm:t>
        <a:bodyPr/>
        <a:lstStyle/>
        <a:p>
          <a:endParaRPr lang="es-ES"/>
        </a:p>
      </dgm:t>
    </dgm:pt>
    <dgm:pt modelId="{F74A93DF-F227-48B9-A445-146DCB85C1E4}" type="sibTrans" cxnId="{5ACB3A73-E453-4F96-9BAA-CA1909D861D5}">
      <dgm:prSet/>
      <dgm:spPr/>
      <dgm:t>
        <a:bodyPr/>
        <a:lstStyle/>
        <a:p>
          <a:endParaRPr lang="es-ES"/>
        </a:p>
      </dgm:t>
    </dgm:pt>
    <dgm:pt modelId="{E42603BC-BC0D-40CC-A2FE-7B96B9D1B1FE}" type="pres">
      <dgm:prSet presAssocID="{099507D2-4951-4102-83EA-032117326357}" presName="diagram" presStyleCnt="0">
        <dgm:presLayoutVars>
          <dgm:dir/>
          <dgm:animLvl val="lvl"/>
          <dgm:resizeHandles val="exact"/>
        </dgm:presLayoutVars>
      </dgm:prSet>
      <dgm:spPr/>
    </dgm:pt>
    <dgm:pt modelId="{BF63B6E8-301B-4C7D-8BC4-4F35F84F547F}" type="pres">
      <dgm:prSet presAssocID="{F69158C9-91F5-4587-8700-7465E43658A0}" presName="compNode" presStyleCnt="0"/>
      <dgm:spPr/>
    </dgm:pt>
    <dgm:pt modelId="{7EEB5A43-CF75-4151-B0C0-9F03C68DE05D}" type="pres">
      <dgm:prSet presAssocID="{F69158C9-91F5-4587-8700-7465E43658A0}" presName="childRect" presStyleLbl="bgAcc1" presStyleIdx="0" presStyleCnt="1" custScaleX="207170" custScaleY="129333" custLinFactNeighborX="591" custLinFactNeighborY="-98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147F6B-BA43-4E37-8A65-C44AD85EC03E}" type="pres">
      <dgm:prSet presAssocID="{F69158C9-91F5-4587-8700-7465E43658A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12CE53-D47B-4A39-9784-916C1093AEF9}" type="pres">
      <dgm:prSet presAssocID="{F69158C9-91F5-4587-8700-7465E43658A0}" presName="parentRect" presStyleLbl="alignNode1" presStyleIdx="0" presStyleCnt="1" custScaleY="49555" custLinFactY="-108468" custLinFactNeighborX="63197" custLinFactNeighborY="-200000"/>
      <dgm:spPr/>
      <dgm:t>
        <a:bodyPr/>
        <a:lstStyle/>
        <a:p>
          <a:endParaRPr lang="es-ES"/>
        </a:p>
      </dgm:t>
    </dgm:pt>
    <dgm:pt modelId="{10609FC6-3B07-4B73-9401-4684994B35A1}" type="pres">
      <dgm:prSet presAssocID="{F69158C9-91F5-4587-8700-7465E43658A0}" presName="adorn" presStyleLbl="fgAccFollowNode1" presStyleIdx="0" presStyleCnt="1" custScaleX="3335" custScaleY="3970" custLinFactX="100000" custLinFactY="-12768" custLinFactNeighborX="178842" custLinFactNeighborY="-100000"/>
      <dgm:spPr/>
    </dgm:pt>
  </dgm:ptLst>
  <dgm:cxnLst>
    <dgm:cxn modelId="{3B7DC35E-CDAD-4645-8820-1957B95282DB}" type="presOf" srcId="{F3A3EBE5-B78B-4411-9C7A-FBE0FD9292DC}" destId="{7EEB5A43-CF75-4151-B0C0-9F03C68DE05D}" srcOrd="0" destOrd="4" presId="urn:microsoft.com/office/officeart/2005/8/layout/bList2#3"/>
    <dgm:cxn modelId="{5ACB3A73-E453-4F96-9BAA-CA1909D861D5}" srcId="{F69158C9-91F5-4587-8700-7465E43658A0}" destId="{E2ACF7C9-ECBF-4196-9FB1-F0ABBE4D66E6}" srcOrd="2" destOrd="0" parTransId="{BA08DF7E-67A9-411B-8AD3-AA23FC9F464A}" sibTransId="{F74A93DF-F227-48B9-A445-146DCB85C1E4}"/>
    <dgm:cxn modelId="{0BAF7B16-2492-4CC7-99DE-7C1C2B4A64E5}" type="presOf" srcId="{0E08C62B-CC29-4479-8754-B5F6572A2092}" destId="{7EEB5A43-CF75-4151-B0C0-9F03C68DE05D}" srcOrd="0" destOrd="10" presId="urn:microsoft.com/office/officeart/2005/8/layout/bList2#3"/>
    <dgm:cxn modelId="{85A1889B-0210-4A2D-8770-E2503E2A5173}" type="presOf" srcId="{D7BEDE56-47BC-4F63-82B5-D1B72D16C70B}" destId="{7EEB5A43-CF75-4151-B0C0-9F03C68DE05D}" srcOrd="0" destOrd="5" presId="urn:microsoft.com/office/officeart/2005/8/layout/bList2#3"/>
    <dgm:cxn modelId="{CE127D33-F788-4866-BC5E-F41E8927DB15}" type="presOf" srcId="{74D1F53A-E3E3-4ACF-AAEF-152F2FC82399}" destId="{7EEB5A43-CF75-4151-B0C0-9F03C68DE05D}" srcOrd="0" destOrd="1" presId="urn:microsoft.com/office/officeart/2005/8/layout/bList2#3"/>
    <dgm:cxn modelId="{B07429B3-3645-41C8-A590-A2636F3F7D8B}" srcId="{F69158C9-91F5-4587-8700-7465E43658A0}" destId="{3E7E7BE7-8962-4F60-A792-88CD467ECC72}" srcOrd="3" destOrd="0" parTransId="{311625A0-1586-4AEF-85F2-10BA6F6E150C}" sibTransId="{BEEE4BC6-043D-41EE-AE21-E3F842EB4C55}"/>
    <dgm:cxn modelId="{B7DD3682-8652-48D4-B5A0-F8D41BAF44FB}" type="presOf" srcId="{F69158C9-91F5-4587-8700-7465E43658A0}" destId="{DE147F6B-BA43-4E37-8A65-C44AD85EC03E}" srcOrd="0" destOrd="0" presId="urn:microsoft.com/office/officeart/2005/8/layout/bList2#3"/>
    <dgm:cxn modelId="{C8F58C05-CB6B-49EA-B5C3-03F9C10AF168}" srcId="{F69158C9-91F5-4587-8700-7465E43658A0}" destId="{A9ABEDC0-8207-42B2-BA05-6132DCCFD7CA}" srcOrd="9" destOrd="0" parTransId="{71198870-C2E3-4F21-A09C-942E141D28CE}" sibTransId="{92592819-421B-4C9B-A2CD-4E622DBF5BA4}"/>
    <dgm:cxn modelId="{76CF6A8D-4939-4352-A0EF-ED8204119062}" srcId="{F69158C9-91F5-4587-8700-7465E43658A0}" destId="{74D1F53A-E3E3-4ACF-AAEF-152F2FC82399}" srcOrd="1" destOrd="0" parTransId="{8517D5E8-6AC7-4F1E-AB0A-9CFD01A36517}" sibTransId="{72925FB1-DC09-437E-B505-76144E62AAA0}"/>
    <dgm:cxn modelId="{E6DD2481-154E-435A-8822-89B8DA8F9D33}" srcId="{F69158C9-91F5-4587-8700-7465E43658A0}" destId="{C92A922D-BA20-410B-A692-8D73FC7AABA5}" srcOrd="7" destOrd="0" parTransId="{0F2F022D-5D04-4E3C-9A05-875467D80AF7}" sibTransId="{40783B06-D78E-4EA2-BD12-71FEED20E472}"/>
    <dgm:cxn modelId="{052CA622-E648-4C2A-81CD-5EC56DDF9FB9}" srcId="{F69158C9-91F5-4587-8700-7465E43658A0}" destId="{34D6E498-C71E-4C0C-83EF-5C51ECCEF5A2}" srcOrd="6" destOrd="0" parTransId="{284A32AF-C861-4C7B-9F0B-B24682BB1323}" sibTransId="{36E7C9B6-BB14-419E-A307-C22DABCF3A5F}"/>
    <dgm:cxn modelId="{379127CD-A6E4-4DCC-A3FF-855F7DC1B540}" type="presOf" srcId="{34D6E498-C71E-4C0C-83EF-5C51ECCEF5A2}" destId="{7EEB5A43-CF75-4151-B0C0-9F03C68DE05D}" srcOrd="0" destOrd="6" presId="urn:microsoft.com/office/officeart/2005/8/layout/bList2#3"/>
    <dgm:cxn modelId="{6C3C2972-0480-4496-A961-5C3B1691CA82}" type="presOf" srcId="{099507D2-4951-4102-83EA-032117326357}" destId="{E42603BC-BC0D-40CC-A2FE-7B96B9D1B1FE}" srcOrd="0" destOrd="0" presId="urn:microsoft.com/office/officeart/2005/8/layout/bList2#3"/>
    <dgm:cxn modelId="{29254DD4-874C-491E-8AFA-C593E6CE9085}" type="presOf" srcId="{E2ACF7C9-ECBF-4196-9FB1-F0ABBE4D66E6}" destId="{7EEB5A43-CF75-4151-B0C0-9F03C68DE05D}" srcOrd="0" destOrd="2" presId="urn:microsoft.com/office/officeart/2005/8/layout/bList2#3"/>
    <dgm:cxn modelId="{002F40EF-B92A-4DD7-9D31-10011628EABD}" type="presOf" srcId="{A9ABEDC0-8207-42B2-BA05-6132DCCFD7CA}" destId="{7EEB5A43-CF75-4151-B0C0-9F03C68DE05D}" srcOrd="0" destOrd="9" presId="urn:microsoft.com/office/officeart/2005/8/layout/bList2#3"/>
    <dgm:cxn modelId="{1CCC4D41-6BE5-4BBF-9932-1C00D0EF66D4}" srcId="{F69158C9-91F5-4587-8700-7465E43658A0}" destId="{2762D8DC-870F-426F-8D9D-1449C18CB557}" srcOrd="11" destOrd="0" parTransId="{C41DDCF3-1350-4DFE-90F1-C4EBB71B6706}" sibTransId="{004A3E04-FB7D-4A9D-A468-99595E0C9952}"/>
    <dgm:cxn modelId="{2C1EEC87-20E9-4ED1-A3BF-3D9DCC7D963B}" srcId="{F69158C9-91F5-4587-8700-7465E43658A0}" destId="{D7BEDE56-47BC-4F63-82B5-D1B72D16C70B}" srcOrd="5" destOrd="0" parTransId="{0BB8B424-F8A2-426A-B4E7-7EE99F759E7C}" sibTransId="{37F12785-1779-4C36-B81E-3D592B82EC27}"/>
    <dgm:cxn modelId="{3AF0A54B-A33B-491F-8DC1-DBC65900DFD3}" srcId="{099507D2-4951-4102-83EA-032117326357}" destId="{F69158C9-91F5-4587-8700-7465E43658A0}" srcOrd="0" destOrd="0" parTransId="{C917738B-192A-4C1A-8749-E420B6F71ED2}" sibTransId="{343CA135-22D3-49B3-973B-1F151D610712}"/>
    <dgm:cxn modelId="{7C178DE0-87D3-4E26-A22B-2ECB04026A67}" srcId="{F69158C9-91F5-4587-8700-7465E43658A0}" destId="{4E548C6B-2C2F-44EB-B124-7A38560212DA}" srcOrd="0" destOrd="0" parTransId="{24039F00-0FA7-4C15-A040-F3F5785E0E1A}" sibTransId="{ABFB8EAE-9058-4BF0-BD77-1ED15A684B1B}"/>
    <dgm:cxn modelId="{ACDA4FAB-60C4-4FB0-A934-3384FBBE48CC}" srcId="{F69158C9-91F5-4587-8700-7465E43658A0}" destId="{4616C8E5-F8BE-49CB-B4B3-E78D8A676466}" srcOrd="8" destOrd="0" parTransId="{35ED07A4-C173-4A9E-B45D-075802DB3805}" sibTransId="{90258E37-00D0-46F1-AC7F-1AA93CA8F553}"/>
    <dgm:cxn modelId="{47875EC6-3650-4244-85E3-6890709D8ECD}" srcId="{F69158C9-91F5-4587-8700-7465E43658A0}" destId="{0E08C62B-CC29-4479-8754-B5F6572A2092}" srcOrd="10" destOrd="0" parTransId="{F4FC6A37-94E2-4690-ADB0-DAB29180E3EC}" sibTransId="{37CC91C5-B789-4FF4-BE88-EBC0D8EF2D47}"/>
    <dgm:cxn modelId="{59352F62-C428-498F-BB63-AFCC4ED152F4}" type="presOf" srcId="{C92A922D-BA20-410B-A692-8D73FC7AABA5}" destId="{7EEB5A43-CF75-4151-B0C0-9F03C68DE05D}" srcOrd="0" destOrd="7" presId="urn:microsoft.com/office/officeart/2005/8/layout/bList2#3"/>
    <dgm:cxn modelId="{9BA6E676-AA43-4FFB-8052-76FB9726FEC9}" srcId="{F69158C9-91F5-4587-8700-7465E43658A0}" destId="{F3A3EBE5-B78B-4411-9C7A-FBE0FD9292DC}" srcOrd="4" destOrd="0" parTransId="{7F781CA1-FBA9-42DE-B1C6-FFEA3B56C29A}" sibTransId="{81269B25-015A-4CD3-9DD0-822FD49F99F9}"/>
    <dgm:cxn modelId="{0360495F-216B-46CE-97ED-6B5FDF48B4B4}" type="presOf" srcId="{F69158C9-91F5-4587-8700-7465E43658A0}" destId="{DA12CE53-D47B-4A39-9784-916C1093AEF9}" srcOrd="1" destOrd="0" presId="urn:microsoft.com/office/officeart/2005/8/layout/bList2#3"/>
    <dgm:cxn modelId="{B643A3F2-471D-4B4A-90E0-BF93355DB736}" type="presOf" srcId="{3E7E7BE7-8962-4F60-A792-88CD467ECC72}" destId="{7EEB5A43-CF75-4151-B0C0-9F03C68DE05D}" srcOrd="0" destOrd="3" presId="urn:microsoft.com/office/officeart/2005/8/layout/bList2#3"/>
    <dgm:cxn modelId="{064777F3-F299-4B24-8885-3DD56FA1633A}" type="presOf" srcId="{4616C8E5-F8BE-49CB-B4B3-E78D8A676466}" destId="{7EEB5A43-CF75-4151-B0C0-9F03C68DE05D}" srcOrd="0" destOrd="8" presId="urn:microsoft.com/office/officeart/2005/8/layout/bList2#3"/>
    <dgm:cxn modelId="{E967D221-3DEE-4A23-8504-89DC9A6E32C0}" type="presOf" srcId="{2762D8DC-870F-426F-8D9D-1449C18CB557}" destId="{7EEB5A43-CF75-4151-B0C0-9F03C68DE05D}" srcOrd="0" destOrd="11" presId="urn:microsoft.com/office/officeart/2005/8/layout/bList2#3"/>
    <dgm:cxn modelId="{A54C231A-7E0E-4CE9-BBD7-8A91CB341397}" type="presOf" srcId="{4E548C6B-2C2F-44EB-B124-7A38560212DA}" destId="{7EEB5A43-CF75-4151-B0C0-9F03C68DE05D}" srcOrd="0" destOrd="0" presId="urn:microsoft.com/office/officeart/2005/8/layout/bList2#3"/>
    <dgm:cxn modelId="{98E2E84A-E80F-4D14-994E-31456087A320}" type="presParOf" srcId="{E42603BC-BC0D-40CC-A2FE-7B96B9D1B1FE}" destId="{BF63B6E8-301B-4C7D-8BC4-4F35F84F547F}" srcOrd="0" destOrd="0" presId="urn:microsoft.com/office/officeart/2005/8/layout/bList2#3"/>
    <dgm:cxn modelId="{177E55B8-4B3D-488A-B111-FF4BAAFA39DE}" type="presParOf" srcId="{BF63B6E8-301B-4C7D-8BC4-4F35F84F547F}" destId="{7EEB5A43-CF75-4151-B0C0-9F03C68DE05D}" srcOrd="0" destOrd="0" presId="urn:microsoft.com/office/officeart/2005/8/layout/bList2#3"/>
    <dgm:cxn modelId="{7B0005F5-26BF-49DD-BC32-1EFCBB20752A}" type="presParOf" srcId="{BF63B6E8-301B-4C7D-8BC4-4F35F84F547F}" destId="{DE147F6B-BA43-4E37-8A65-C44AD85EC03E}" srcOrd="1" destOrd="0" presId="urn:microsoft.com/office/officeart/2005/8/layout/bList2#3"/>
    <dgm:cxn modelId="{F340380F-D629-48D3-B077-B3BF4A25803F}" type="presParOf" srcId="{BF63B6E8-301B-4C7D-8BC4-4F35F84F547F}" destId="{DA12CE53-D47B-4A39-9784-916C1093AEF9}" srcOrd="2" destOrd="0" presId="urn:microsoft.com/office/officeart/2005/8/layout/bList2#3"/>
    <dgm:cxn modelId="{CADD8EB7-5510-491B-9C1A-FA7898E097CA}" type="presParOf" srcId="{BF63B6E8-301B-4C7D-8BC4-4F35F84F547F}" destId="{10609FC6-3B07-4B73-9401-4684994B35A1}" srcOrd="3" destOrd="0" presId="urn:microsoft.com/office/officeart/2005/8/layout/bList2#3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994F7985-79EB-0746-BE3D-7C03BD46B80A}" type="doc">
      <dgm:prSet loTypeId="urn:microsoft.com/office/officeart/2005/8/layout/p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C2E05A0F-8606-8745-ADEC-D61DD139D140}">
      <dgm:prSet phldrT="[Texto]"/>
      <dgm:spPr/>
      <dgm:t>
        <a:bodyPr/>
        <a:lstStyle/>
        <a:p>
          <a:r>
            <a:rPr lang="es-ES_tradnl" dirty="0" smtClean="0"/>
            <a:t>Relatos</a:t>
          </a:r>
          <a:endParaRPr lang="es-ES_tradnl" dirty="0"/>
        </a:p>
      </dgm:t>
    </dgm:pt>
    <dgm:pt modelId="{111F6FAC-B011-5D48-9277-321E96CFAA52}" type="parTrans" cxnId="{D3D9F99C-B709-664A-8B98-A1D5B87101D2}">
      <dgm:prSet/>
      <dgm:spPr/>
      <dgm:t>
        <a:bodyPr/>
        <a:lstStyle/>
        <a:p>
          <a:endParaRPr lang="es-ES_tradnl"/>
        </a:p>
      </dgm:t>
    </dgm:pt>
    <dgm:pt modelId="{A15EA360-4520-3C4C-8A77-32FEC8353F85}" type="sibTrans" cxnId="{D3D9F99C-B709-664A-8B98-A1D5B87101D2}">
      <dgm:prSet/>
      <dgm:spPr/>
      <dgm:t>
        <a:bodyPr/>
        <a:lstStyle/>
        <a:p>
          <a:endParaRPr lang="es-ES_tradnl"/>
        </a:p>
      </dgm:t>
    </dgm:pt>
    <dgm:pt modelId="{65D513F7-8E23-4F40-AF58-03A84A2008A1}">
      <dgm:prSet phldrT="[Texto]"/>
      <dgm:spPr/>
      <dgm:t>
        <a:bodyPr/>
        <a:lstStyle/>
        <a:p>
          <a:r>
            <a:rPr lang="es-ES_tradnl" dirty="0" smtClean="0"/>
            <a:t>Cuentos</a:t>
          </a:r>
          <a:endParaRPr lang="es-ES_tradnl" dirty="0"/>
        </a:p>
      </dgm:t>
    </dgm:pt>
    <dgm:pt modelId="{B652E7CC-CC4C-8642-9095-B33C7D0D7771}" type="parTrans" cxnId="{7873B66F-BF2D-754D-997C-639A50249246}">
      <dgm:prSet/>
      <dgm:spPr/>
      <dgm:t>
        <a:bodyPr/>
        <a:lstStyle/>
        <a:p>
          <a:endParaRPr lang="es-ES_tradnl"/>
        </a:p>
      </dgm:t>
    </dgm:pt>
    <dgm:pt modelId="{6DC02FA8-B170-7144-9AB6-A7C5AB1E4EF5}" type="sibTrans" cxnId="{7873B66F-BF2D-754D-997C-639A50249246}">
      <dgm:prSet/>
      <dgm:spPr/>
      <dgm:t>
        <a:bodyPr/>
        <a:lstStyle/>
        <a:p>
          <a:endParaRPr lang="es-ES_tradnl"/>
        </a:p>
      </dgm:t>
    </dgm:pt>
    <dgm:pt modelId="{AF84BBC5-4AE7-6F47-8F7F-1CA609A92F5B}">
      <dgm:prSet phldrT="[Texto]"/>
      <dgm:spPr/>
      <dgm:t>
        <a:bodyPr/>
        <a:lstStyle/>
        <a:p>
          <a:r>
            <a:rPr lang="es-ES_tradnl" dirty="0" smtClean="0"/>
            <a:t>Fotos</a:t>
          </a:r>
          <a:endParaRPr lang="es-ES_tradnl" dirty="0"/>
        </a:p>
      </dgm:t>
    </dgm:pt>
    <dgm:pt modelId="{F1A24B5A-5868-7D4B-9574-F7ABFACB7B10}" type="parTrans" cxnId="{71C26810-1574-024E-A544-CA2085EC79C4}">
      <dgm:prSet/>
      <dgm:spPr/>
      <dgm:t>
        <a:bodyPr/>
        <a:lstStyle/>
        <a:p>
          <a:endParaRPr lang="es-ES_tradnl"/>
        </a:p>
      </dgm:t>
    </dgm:pt>
    <dgm:pt modelId="{16940E70-476F-FE44-ACC7-9D78D3FB41EC}" type="sibTrans" cxnId="{71C26810-1574-024E-A544-CA2085EC79C4}">
      <dgm:prSet/>
      <dgm:spPr/>
      <dgm:t>
        <a:bodyPr/>
        <a:lstStyle/>
        <a:p>
          <a:endParaRPr lang="es-ES_tradnl"/>
        </a:p>
      </dgm:t>
    </dgm:pt>
    <dgm:pt modelId="{28367DB4-A4CE-3F4A-B14A-8A497C8BCE84}">
      <dgm:prSet phldrT="[Texto]"/>
      <dgm:spPr/>
      <dgm:t>
        <a:bodyPr/>
        <a:lstStyle/>
        <a:p>
          <a:r>
            <a:rPr lang="es-ES_tradnl" dirty="0" smtClean="0"/>
            <a:t>Autobiografía</a:t>
          </a:r>
          <a:endParaRPr lang="es-ES_tradnl" dirty="0"/>
        </a:p>
      </dgm:t>
    </dgm:pt>
    <dgm:pt modelId="{FD8D06B4-3052-EA44-AF51-EADE219F0577}" type="parTrans" cxnId="{5B9998D1-BF2D-CB47-8AF6-38B220AA8607}">
      <dgm:prSet/>
      <dgm:spPr/>
      <dgm:t>
        <a:bodyPr/>
        <a:lstStyle/>
        <a:p>
          <a:endParaRPr lang="es-ES_tradnl"/>
        </a:p>
      </dgm:t>
    </dgm:pt>
    <dgm:pt modelId="{F0259B4F-63A9-A44F-8153-160CF75A0DA6}" type="sibTrans" cxnId="{5B9998D1-BF2D-CB47-8AF6-38B220AA8607}">
      <dgm:prSet/>
      <dgm:spPr/>
      <dgm:t>
        <a:bodyPr/>
        <a:lstStyle/>
        <a:p>
          <a:endParaRPr lang="es-ES_tradnl"/>
        </a:p>
      </dgm:t>
    </dgm:pt>
    <dgm:pt modelId="{19099157-0FC3-2942-B4C6-DE83C1D3B166}" type="pres">
      <dgm:prSet presAssocID="{994F7985-79EB-0746-BE3D-7C03BD46B8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0369CD8-E7A9-7C4E-9F55-E10E4F1EE363}" type="pres">
      <dgm:prSet presAssocID="{C2E05A0F-8606-8745-ADEC-D61DD139D140}" presName="compNode" presStyleCnt="0"/>
      <dgm:spPr/>
    </dgm:pt>
    <dgm:pt modelId="{A4200BD6-08C6-8849-B5E5-2A3387A2A456}" type="pres">
      <dgm:prSet presAssocID="{C2E05A0F-8606-8745-ADEC-D61DD139D140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B442111-8196-CD4C-AEB7-126F9043939E}" type="pres">
      <dgm:prSet presAssocID="{C2E05A0F-8606-8745-ADEC-D61DD139D140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D7C0DEF-0864-1144-B5B3-FEA07E7F48F8}" type="pres">
      <dgm:prSet presAssocID="{A15EA360-4520-3C4C-8A77-32FEC8353F85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E31333D5-C128-A146-858F-3AAE1F58A2BD}" type="pres">
      <dgm:prSet presAssocID="{65D513F7-8E23-4F40-AF58-03A84A2008A1}" presName="compNode" presStyleCnt="0"/>
      <dgm:spPr/>
    </dgm:pt>
    <dgm:pt modelId="{F60350D8-A837-3043-A89E-84869B3C896C}" type="pres">
      <dgm:prSet presAssocID="{65D513F7-8E23-4F40-AF58-03A84A2008A1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DE3EFA6-F772-8049-BB22-A5BE8E78EE26}" type="pres">
      <dgm:prSet presAssocID="{65D513F7-8E23-4F40-AF58-03A84A2008A1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BCA6982-67B7-B040-9089-A74D94C637E2}" type="pres">
      <dgm:prSet presAssocID="{6DC02FA8-B170-7144-9AB6-A7C5AB1E4EF5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8998ADB2-2308-BB40-88EF-3A33BD0863C1}" type="pres">
      <dgm:prSet presAssocID="{AF84BBC5-4AE7-6F47-8F7F-1CA609A92F5B}" presName="compNode" presStyleCnt="0"/>
      <dgm:spPr/>
    </dgm:pt>
    <dgm:pt modelId="{02C87A45-7C04-ED42-A346-393DB165FAA0}" type="pres">
      <dgm:prSet presAssocID="{AF84BBC5-4AE7-6F47-8F7F-1CA609A92F5B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CE912EC-C770-4C43-8150-DCA0A99AC266}" type="pres">
      <dgm:prSet presAssocID="{AF84BBC5-4AE7-6F47-8F7F-1CA609A92F5B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6EE2AD2-0938-C145-87FF-0BA06A877DAA}" type="pres">
      <dgm:prSet presAssocID="{16940E70-476F-FE44-ACC7-9D78D3FB41EC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B82BECD0-3691-5845-A4EB-854E9EA65E4F}" type="pres">
      <dgm:prSet presAssocID="{28367DB4-A4CE-3F4A-B14A-8A497C8BCE84}" presName="compNode" presStyleCnt="0"/>
      <dgm:spPr/>
    </dgm:pt>
    <dgm:pt modelId="{9B5682C4-A326-5046-BCDA-2A98D72F992E}" type="pres">
      <dgm:prSet presAssocID="{28367DB4-A4CE-3F4A-B14A-8A497C8BCE84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847BC05-4029-5F43-815B-39A3965BADA7}" type="pres">
      <dgm:prSet presAssocID="{28367DB4-A4CE-3F4A-B14A-8A497C8BCE84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1C26810-1574-024E-A544-CA2085EC79C4}" srcId="{994F7985-79EB-0746-BE3D-7C03BD46B80A}" destId="{AF84BBC5-4AE7-6F47-8F7F-1CA609A92F5B}" srcOrd="2" destOrd="0" parTransId="{F1A24B5A-5868-7D4B-9574-F7ABFACB7B10}" sibTransId="{16940E70-476F-FE44-ACC7-9D78D3FB41EC}"/>
    <dgm:cxn modelId="{699ECE16-357F-654A-97BD-F1EADD1E0D95}" type="presOf" srcId="{6DC02FA8-B170-7144-9AB6-A7C5AB1E4EF5}" destId="{DBCA6982-67B7-B040-9089-A74D94C637E2}" srcOrd="0" destOrd="0" presId="urn:microsoft.com/office/officeart/2005/8/layout/pList1"/>
    <dgm:cxn modelId="{D3D9F99C-B709-664A-8B98-A1D5B87101D2}" srcId="{994F7985-79EB-0746-BE3D-7C03BD46B80A}" destId="{C2E05A0F-8606-8745-ADEC-D61DD139D140}" srcOrd="0" destOrd="0" parTransId="{111F6FAC-B011-5D48-9277-321E96CFAA52}" sibTransId="{A15EA360-4520-3C4C-8A77-32FEC8353F85}"/>
    <dgm:cxn modelId="{7873B66F-BF2D-754D-997C-639A50249246}" srcId="{994F7985-79EB-0746-BE3D-7C03BD46B80A}" destId="{65D513F7-8E23-4F40-AF58-03A84A2008A1}" srcOrd="1" destOrd="0" parTransId="{B652E7CC-CC4C-8642-9095-B33C7D0D7771}" sibTransId="{6DC02FA8-B170-7144-9AB6-A7C5AB1E4EF5}"/>
    <dgm:cxn modelId="{B5E18C4F-02FC-A14C-85B7-D1F7187570DE}" type="presOf" srcId="{16940E70-476F-FE44-ACC7-9D78D3FB41EC}" destId="{86EE2AD2-0938-C145-87FF-0BA06A877DAA}" srcOrd="0" destOrd="0" presId="urn:microsoft.com/office/officeart/2005/8/layout/pList1"/>
    <dgm:cxn modelId="{BFA20947-3E35-0E43-B2F9-D2EC31EF2C85}" type="presOf" srcId="{994F7985-79EB-0746-BE3D-7C03BD46B80A}" destId="{19099157-0FC3-2942-B4C6-DE83C1D3B166}" srcOrd="0" destOrd="0" presId="urn:microsoft.com/office/officeart/2005/8/layout/pList1"/>
    <dgm:cxn modelId="{585E9DC2-0BF7-3647-9D56-6547BC2214D6}" type="presOf" srcId="{AF84BBC5-4AE7-6F47-8F7F-1CA609A92F5B}" destId="{FCE912EC-C770-4C43-8150-DCA0A99AC266}" srcOrd="0" destOrd="0" presId="urn:microsoft.com/office/officeart/2005/8/layout/pList1"/>
    <dgm:cxn modelId="{14BC7170-70E8-DC47-AB88-61C330B6BBDB}" type="presOf" srcId="{65D513F7-8E23-4F40-AF58-03A84A2008A1}" destId="{ADE3EFA6-F772-8049-BB22-A5BE8E78EE26}" srcOrd="0" destOrd="0" presId="urn:microsoft.com/office/officeart/2005/8/layout/pList1"/>
    <dgm:cxn modelId="{23535DA3-4448-0849-B7B3-01D5C316CF55}" type="presOf" srcId="{28367DB4-A4CE-3F4A-B14A-8A497C8BCE84}" destId="{E847BC05-4029-5F43-815B-39A3965BADA7}" srcOrd="0" destOrd="0" presId="urn:microsoft.com/office/officeart/2005/8/layout/pList1"/>
    <dgm:cxn modelId="{DA44FEA0-2F32-4B44-9F6D-F8C4303EFCE6}" type="presOf" srcId="{A15EA360-4520-3C4C-8A77-32FEC8353F85}" destId="{CD7C0DEF-0864-1144-B5B3-FEA07E7F48F8}" srcOrd="0" destOrd="0" presId="urn:microsoft.com/office/officeart/2005/8/layout/pList1"/>
    <dgm:cxn modelId="{5B9998D1-BF2D-CB47-8AF6-38B220AA8607}" srcId="{994F7985-79EB-0746-BE3D-7C03BD46B80A}" destId="{28367DB4-A4CE-3F4A-B14A-8A497C8BCE84}" srcOrd="3" destOrd="0" parTransId="{FD8D06B4-3052-EA44-AF51-EADE219F0577}" sibTransId="{F0259B4F-63A9-A44F-8153-160CF75A0DA6}"/>
    <dgm:cxn modelId="{E0AA22E3-C86C-4045-8C14-D84A272F346B}" type="presOf" srcId="{C2E05A0F-8606-8745-ADEC-D61DD139D140}" destId="{1B442111-8196-CD4C-AEB7-126F9043939E}" srcOrd="0" destOrd="0" presId="urn:microsoft.com/office/officeart/2005/8/layout/pList1"/>
    <dgm:cxn modelId="{C654BE02-2912-FC41-B12E-D3B481DFBA56}" type="presParOf" srcId="{19099157-0FC3-2942-B4C6-DE83C1D3B166}" destId="{40369CD8-E7A9-7C4E-9F55-E10E4F1EE363}" srcOrd="0" destOrd="0" presId="urn:microsoft.com/office/officeart/2005/8/layout/pList1"/>
    <dgm:cxn modelId="{BC449AE9-E5D6-6F41-BFB4-34A03CABDA82}" type="presParOf" srcId="{40369CD8-E7A9-7C4E-9F55-E10E4F1EE363}" destId="{A4200BD6-08C6-8849-B5E5-2A3387A2A456}" srcOrd="0" destOrd="0" presId="urn:microsoft.com/office/officeart/2005/8/layout/pList1"/>
    <dgm:cxn modelId="{BABA6A08-96C7-D847-B132-9CB60982710E}" type="presParOf" srcId="{40369CD8-E7A9-7C4E-9F55-E10E4F1EE363}" destId="{1B442111-8196-CD4C-AEB7-126F9043939E}" srcOrd="1" destOrd="0" presId="urn:microsoft.com/office/officeart/2005/8/layout/pList1"/>
    <dgm:cxn modelId="{35537A86-D9AA-054F-8B88-CE433EAE3F1C}" type="presParOf" srcId="{19099157-0FC3-2942-B4C6-DE83C1D3B166}" destId="{CD7C0DEF-0864-1144-B5B3-FEA07E7F48F8}" srcOrd="1" destOrd="0" presId="urn:microsoft.com/office/officeart/2005/8/layout/pList1"/>
    <dgm:cxn modelId="{AD66A917-F2D8-F244-9B6A-40D543E100D1}" type="presParOf" srcId="{19099157-0FC3-2942-B4C6-DE83C1D3B166}" destId="{E31333D5-C128-A146-858F-3AAE1F58A2BD}" srcOrd="2" destOrd="0" presId="urn:microsoft.com/office/officeart/2005/8/layout/pList1"/>
    <dgm:cxn modelId="{8D254D86-6950-2D45-A281-88ABDD7606C4}" type="presParOf" srcId="{E31333D5-C128-A146-858F-3AAE1F58A2BD}" destId="{F60350D8-A837-3043-A89E-84869B3C896C}" srcOrd="0" destOrd="0" presId="urn:microsoft.com/office/officeart/2005/8/layout/pList1"/>
    <dgm:cxn modelId="{AF238561-80AB-2140-BD9C-21B657925A74}" type="presParOf" srcId="{E31333D5-C128-A146-858F-3AAE1F58A2BD}" destId="{ADE3EFA6-F772-8049-BB22-A5BE8E78EE26}" srcOrd="1" destOrd="0" presId="urn:microsoft.com/office/officeart/2005/8/layout/pList1"/>
    <dgm:cxn modelId="{8E2B8298-22C0-7348-B8B2-F6A91DACA7E7}" type="presParOf" srcId="{19099157-0FC3-2942-B4C6-DE83C1D3B166}" destId="{DBCA6982-67B7-B040-9089-A74D94C637E2}" srcOrd="3" destOrd="0" presId="urn:microsoft.com/office/officeart/2005/8/layout/pList1"/>
    <dgm:cxn modelId="{8AEEEAD4-C529-EB4A-8290-1A3436F55AFE}" type="presParOf" srcId="{19099157-0FC3-2942-B4C6-DE83C1D3B166}" destId="{8998ADB2-2308-BB40-88EF-3A33BD0863C1}" srcOrd="4" destOrd="0" presId="urn:microsoft.com/office/officeart/2005/8/layout/pList1"/>
    <dgm:cxn modelId="{0B403C81-ABD1-E146-832B-3972A09A00CA}" type="presParOf" srcId="{8998ADB2-2308-BB40-88EF-3A33BD0863C1}" destId="{02C87A45-7C04-ED42-A346-393DB165FAA0}" srcOrd="0" destOrd="0" presId="urn:microsoft.com/office/officeart/2005/8/layout/pList1"/>
    <dgm:cxn modelId="{26656005-44DF-A04E-976F-D14DE541BA57}" type="presParOf" srcId="{8998ADB2-2308-BB40-88EF-3A33BD0863C1}" destId="{FCE912EC-C770-4C43-8150-DCA0A99AC266}" srcOrd="1" destOrd="0" presId="urn:microsoft.com/office/officeart/2005/8/layout/pList1"/>
    <dgm:cxn modelId="{83050CED-986D-AD45-A67A-03E251833195}" type="presParOf" srcId="{19099157-0FC3-2942-B4C6-DE83C1D3B166}" destId="{86EE2AD2-0938-C145-87FF-0BA06A877DAA}" srcOrd="5" destOrd="0" presId="urn:microsoft.com/office/officeart/2005/8/layout/pList1"/>
    <dgm:cxn modelId="{E6D697AE-3463-344F-A279-3230F5EC662E}" type="presParOf" srcId="{19099157-0FC3-2942-B4C6-DE83C1D3B166}" destId="{B82BECD0-3691-5845-A4EB-854E9EA65E4F}" srcOrd="6" destOrd="0" presId="urn:microsoft.com/office/officeart/2005/8/layout/pList1"/>
    <dgm:cxn modelId="{36A7289D-E422-4040-95D0-31BE6BCBE9A4}" type="presParOf" srcId="{B82BECD0-3691-5845-A4EB-854E9EA65E4F}" destId="{9B5682C4-A326-5046-BCDA-2A98D72F992E}" srcOrd="0" destOrd="0" presId="urn:microsoft.com/office/officeart/2005/8/layout/pList1"/>
    <dgm:cxn modelId="{9932F623-FAC1-594A-BB7E-F81D5EE1F3D4}" type="presParOf" srcId="{B82BECD0-3691-5845-A4EB-854E9EA65E4F}" destId="{E847BC05-4029-5F43-815B-39A3965BADA7}" srcOrd="1" destOrd="0" presId="urn:microsoft.com/office/officeart/2005/8/layout/pList1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C518C9F8-1508-5A42-AEBD-4F102E0F3FB0}" type="doc">
      <dgm:prSet loTypeId="urn:microsoft.com/office/officeart/2005/8/layout/vList4" loCatId="list" qsTypeId="urn:microsoft.com/office/officeart/2005/8/quickstyle/simple3" qsCatId="simple" csTypeId="urn:microsoft.com/office/officeart/2005/8/colors/accent6_2" csCatId="accent6" phldr="1"/>
      <dgm:spPr/>
    </dgm:pt>
    <dgm:pt modelId="{CA34C4E8-D73B-314E-A8C3-07FB93B9D97E}">
      <dgm:prSet phldrT="[Texto]"/>
      <dgm:spPr/>
      <dgm:t>
        <a:bodyPr/>
        <a:lstStyle/>
        <a:p>
          <a:r>
            <a:rPr lang="es-ES_tradnl" dirty="0" smtClean="0"/>
            <a:t>Silueta de sentimientos:</a:t>
          </a:r>
          <a:endParaRPr lang="es-ES_tradnl" dirty="0"/>
        </a:p>
      </dgm:t>
    </dgm:pt>
    <dgm:pt modelId="{411B2582-427E-7746-80EB-4B3023263915}" type="parTrans" cxnId="{8D63F022-1939-074B-9452-9B7B646CC0AB}">
      <dgm:prSet/>
      <dgm:spPr/>
      <dgm:t>
        <a:bodyPr/>
        <a:lstStyle/>
        <a:p>
          <a:endParaRPr lang="es-ES_tradnl"/>
        </a:p>
      </dgm:t>
    </dgm:pt>
    <dgm:pt modelId="{BA0A2915-4A0D-3C4C-A9FA-86C20D8820AC}" type="sibTrans" cxnId="{8D63F022-1939-074B-9452-9B7B646CC0AB}">
      <dgm:prSet/>
      <dgm:spPr/>
      <dgm:t>
        <a:bodyPr/>
        <a:lstStyle/>
        <a:p>
          <a:endParaRPr lang="es-ES_tradnl"/>
        </a:p>
      </dgm:t>
    </dgm:pt>
    <dgm:pt modelId="{CA986432-E309-4546-8D29-41CAAD5008C0}">
      <dgm:prSet phldrT="[Texto]"/>
      <dgm:spPr/>
      <dgm:t>
        <a:bodyPr/>
        <a:lstStyle/>
        <a:p>
          <a:r>
            <a:rPr lang="es-ES_tradnl" dirty="0" smtClean="0"/>
            <a:t>Maleta segura: </a:t>
          </a:r>
          <a:endParaRPr lang="es-ES_tradnl" dirty="0"/>
        </a:p>
      </dgm:t>
    </dgm:pt>
    <dgm:pt modelId="{AC958954-FE84-C946-AB56-5E2A3670D10B}" type="parTrans" cxnId="{93A7B597-CB39-C94C-8C4C-6E6450DAAABB}">
      <dgm:prSet/>
      <dgm:spPr/>
      <dgm:t>
        <a:bodyPr/>
        <a:lstStyle/>
        <a:p>
          <a:endParaRPr lang="es-ES_tradnl"/>
        </a:p>
      </dgm:t>
    </dgm:pt>
    <dgm:pt modelId="{2F3CFA32-65BD-9C4D-8843-3693C58E95EE}" type="sibTrans" cxnId="{93A7B597-CB39-C94C-8C4C-6E6450DAAABB}">
      <dgm:prSet/>
      <dgm:spPr/>
      <dgm:t>
        <a:bodyPr/>
        <a:lstStyle/>
        <a:p>
          <a:endParaRPr lang="es-ES_tradnl"/>
        </a:p>
      </dgm:t>
    </dgm:pt>
    <dgm:pt modelId="{B192E5BA-368F-6E48-8A5A-34FBA7C0AA89}">
      <dgm:prSet phldrT="[Texto]"/>
      <dgm:spPr/>
      <dgm:t>
        <a:bodyPr/>
        <a:lstStyle/>
        <a:p>
          <a:r>
            <a:rPr lang="es-ES_tradnl" dirty="0" smtClean="0"/>
            <a:t>Tarjetas de sensaciones corporales: </a:t>
          </a:r>
          <a:endParaRPr lang="es-ES_tradnl" dirty="0"/>
        </a:p>
      </dgm:t>
    </dgm:pt>
    <dgm:pt modelId="{5A6B8007-171E-1248-B89C-65A226942B2F}" type="parTrans" cxnId="{0F7737B8-81B9-8B42-BB96-8E3744043EC1}">
      <dgm:prSet/>
      <dgm:spPr/>
      <dgm:t>
        <a:bodyPr/>
        <a:lstStyle/>
        <a:p>
          <a:endParaRPr lang="es-ES_tradnl"/>
        </a:p>
      </dgm:t>
    </dgm:pt>
    <dgm:pt modelId="{E7132BD7-3EE8-6E46-BF39-3A8E8F9497A7}" type="sibTrans" cxnId="{0F7737B8-81B9-8B42-BB96-8E3744043EC1}">
      <dgm:prSet/>
      <dgm:spPr/>
      <dgm:t>
        <a:bodyPr/>
        <a:lstStyle/>
        <a:p>
          <a:endParaRPr lang="es-ES_tradnl"/>
        </a:p>
      </dgm:t>
    </dgm:pt>
    <dgm:pt modelId="{9FBB5D2E-FB8F-E447-ADE9-933A1D5AA076}">
      <dgm:prSet phldrT="[Texto]"/>
      <dgm:spPr/>
      <dgm:t>
        <a:bodyPr/>
        <a:lstStyle/>
        <a:p>
          <a:r>
            <a:rPr lang="es-ES_tradnl" dirty="0" smtClean="0"/>
            <a:t>Colores para vergüenza, rabia, tristeza, alegría, culpa</a:t>
          </a:r>
          <a:endParaRPr lang="es-ES_tradnl" dirty="0"/>
        </a:p>
      </dgm:t>
    </dgm:pt>
    <dgm:pt modelId="{6AC68C35-EADD-A040-B667-3C92ACB850BA}" type="parTrans" cxnId="{26D115A9-63F3-B440-8B74-8B05A39F2546}">
      <dgm:prSet/>
      <dgm:spPr/>
      <dgm:t>
        <a:bodyPr/>
        <a:lstStyle/>
        <a:p>
          <a:endParaRPr lang="es-ES_tradnl"/>
        </a:p>
      </dgm:t>
    </dgm:pt>
    <dgm:pt modelId="{029BF000-7E9C-5F42-A499-FE2CB548D5B0}" type="sibTrans" cxnId="{26D115A9-63F3-B440-8B74-8B05A39F2546}">
      <dgm:prSet/>
      <dgm:spPr/>
      <dgm:t>
        <a:bodyPr/>
        <a:lstStyle/>
        <a:p>
          <a:endParaRPr lang="es-ES_tradnl"/>
        </a:p>
      </dgm:t>
    </dgm:pt>
    <dgm:pt modelId="{C5D47228-1AE8-424E-8E60-1E129315CEF8}">
      <dgm:prSet phldrT="[Texto]"/>
      <dgm:spPr/>
      <dgm:t>
        <a:bodyPr/>
        <a:lstStyle/>
        <a:p>
          <a:r>
            <a:rPr lang="es-ES_tradnl" dirty="0" smtClean="0"/>
            <a:t>Meter en la maleta lo que te haga sentir seguro y bien</a:t>
          </a:r>
          <a:endParaRPr lang="es-ES_tradnl" dirty="0"/>
        </a:p>
      </dgm:t>
    </dgm:pt>
    <dgm:pt modelId="{83979705-494B-D04A-8334-2F94AC639E36}" type="parTrans" cxnId="{28E4D1A2-B936-7247-87AC-A409A7AC20FB}">
      <dgm:prSet/>
      <dgm:spPr/>
      <dgm:t>
        <a:bodyPr/>
        <a:lstStyle/>
        <a:p>
          <a:endParaRPr lang="es-ES_tradnl"/>
        </a:p>
      </dgm:t>
    </dgm:pt>
    <dgm:pt modelId="{E523D2D2-437A-104D-9B9F-1FB3835CCEAF}" type="sibTrans" cxnId="{28E4D1A2-B936-7247-87AC-A409A7AC20FB}">
      <dgm:prSet/>
      <dgm:spPr/>
      <dgm:t>
        <a:bodyPr/>
        <a:lstStyle/>
        <a:p>
          <a:endParaRPr lang="es-ES_tradnl"/>
        </a:p>
      </dgm:t>
    </dgm:pt>
    <dgm:pt modelId="{AED1A14F-68E8-C949-B989-1D9D828DF486}">
      <dgm:prSet phldrT="[Texto]"/>
      <dgm:spPr/>
      <dgm:t>
        <a:bodyPr/>
        <a:lstStyle/>
        <a:p>
          <a:r>
            <a:rPr lang="es-ES" dirty="0" smtClean="0"/>
            <a:t>Nudo garganta, mariposas en el estómago, dolor de 	   barriga, dolor de corazón…</a:t>
          </a:r>
          <a:endParaRPr lang="es-ES_tradnl" dirty="0"/>
        </a:p>
      </dgm:t>
    </dgm:pt>
    <dgm:pt modelId="{71E815E9-F2A8-D940-BE1E-5AB0DEF34772}" type="parTrans" cxnId="{D01D7237-C9E7-E84E-BB83-ED744F519847}">
      <dgm:prSet/>
      <dgm:spPr/>
      <dgm:t>
        <a:bodyPr/>
        <a:lstStyle/>
        <a:p>
          <a:endParaRPr lang="es-ES_tradnl"/>
        </a:p>
      </dgm:t>
    </dgm:pt>
    <dgm:pt modelId="{0367DEA1-0764-4147-972D-E63D09FAD2B7}" type="sibTrans" cxnId="{D01D7237-C9E7-E84E-BB83-ED744F519847}">
      <dgm:prSet/>
      <dgm:spPr/>
      <dgm:t>
        <a:bodyPr/>
        <a:lstStyle/>
        <a:p>
          <a:endParaRPr lang="es-ES_tradnl"/>
        </a:p>
      </dgm:t>
    </dgm:pt>
    <dgm:pt modelId="{969E913E-62F0-DF4B-A648-31FF473923C4}" type="pres">
      <dgm:prSet presAssocID="{C518C9F8-1508-5A42-AEBD-4F102E0F3FB0}" presName="linear" presStyleCnt="0">
        <dgm:presLayoutVars>
          <dgm:dir/>
          <dgm:resizeHandles val="exact"/>
        </dgm:presLayoutVars>
      </dgm:prSet>
      <dgm:spPr/>
    </dgm:pt>
    <dgm:pt modelId="{154E5870-D8BF-3B40-BE24-90599D2E72ED}" type="pres">
      <dgm:prSet presAssocID="{CA34C4E8-D73B-314E-A8C3-07FB93B9D97E}" presName="comp" presStyleCnt="0"/>
      <dgm:spPr/>
    </dgm:pt>
    <dgm:pt modelId="{195326E2-D286-4444-B7AA-EF679C1A9152}" type="pres">
      <dgm:prSet presAssocID="{CA34C4E8-D73B-314E-A8C3-07FB93B9D97E}" presName="box" presStyleLbl="node1" presStyleIdx="0" presStyleCnt="3"/>
      <dgm:spPr/>
      <dgm:t>
        <a:bodyPr/>
        <a:lstStyle/>
        <a:p>
          <a:endParaRPr lang="es-ES_tradnl"/>
        </a:p>
      </dgm:t>
    </dgm:pt>
    <dgm:pt modelId="{95D1870B-B6A1-B64C-9171-DDB202EA9C3B}" type="pres">
      <dgm:prSet presAssocID="{CA34C4E8-D73B-314E-A8C3-07FB93B9D97E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EC9033-1615-D643-92F9-3D1E8A9C5A1E}" type="pres">
      <dgm:prSet presAssocID="{CA34C4E8-D73B-314E-A8C3-07FB93B9D97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6714FF3-85EC-5947-BDC2-B3A2F51F1235}" type="pres">
      <dgm:prSet presAssocID="{BA0A2915-4A0D-3C4C-A9FA-86C20D8820AC}" presName="spacer" presStyleCnt="0"/>
      <dgm:spPr/>
    </dgm:pt>
    <dgm:pt modelId="{5B568C66-CAD4-7544-AD5F-2513703520A3}" type="pres">
      <dgm:prSet presAssocID="{CA986432-E309-4546-8D29-41CAAD5008C0}" presName="comp" presStyleCnt="0"/>
      <dgm:spPr/>
    </dgm:pt>
    <dgm:pt modelId="{47F6E2E1-0129-B14C-8261-03134A601CED}" type="pres">
      <dgm:prSet presAssocID="{CA986432-E309-4546-8D29-41CAAD5008C0}" presName="box" presStyleLbl="node1" presStyleIdx="1" presStyleCnt="3"/>
      <dgm:spPr/>
      <dgm:t>
        <a:bodyPr/>
        <a:lstStyle/>
        <a:p>
          <a:endParaRPr lang="es-ES_tradnl"/>
        </a:p>
      </dgm:t>
    </dgm:pt>
    <dgm:pt modelId="{6EF92C10-AB24-3D41-BBA8-F9E13980C790}" type="pres">
      <dgm:prSet presAssocID="{CA986432-E309-4546-8D29-41CAAD5008C0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5F3BA6B-1271-FC4B-8383-F0E99B4F3A14}" type="pres">
      <dgm:prSet presAssocID="{CA986432-E309-4546-8D29-41CAAD5008C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6242A0D-7700-A645-A663-B9AE7669D0F9}" type="pres">
      <dgm:prSet presAssocID="{2F3CFA32-65BD-9C4D-8843-3693C58E95EE}" presName="spacer" presStyleCnt="0"/>
      <dgm:spPr/>
    </dgm:pt>
    <dgm:pt modelId="{416DD15E-F3EF-FF4B-B9CA-BE539C95173E}" type="pres">
      <dgm:prSet presAssocID="{B192E5BA-368F-6E48-8A5A-34FBA7C0AA89}" presName="comp" presStyleCnt="0"/>
      <dgm:spPr/>
    </dgm:pt>
    <dgm:pt modelId="{06E5D1BA-3576-1046-9436-47403445CDF0}" type="pres">
      <dgm:prSet presAssocID="{B192E5BA-368F-6E48-8A5A-34FBA7C0AA89}" presName="box" presStyleLbl="node1" presStyleIdx="2" presStyleCnt="3"/>
      <dgm:spPr/>
      <dgm:t>
        <a:bodyPr/>
        <a:lstStyle/>
        <a:p>
          <a:endParaRPr lang="es-ES_tradnl"/>
        </a:p>
      </dgm:t>
    </dgm:pt>
    <dgm:pt modelId="{4669928F-7DD4-CB40-9347-4E36CC6708C3}" type="pres">
      <dgm:prSet presAssocID="{B192E5BA-368F-6E48-8A5A-34FBA7C0AA89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C3187BC-068E-0944-8E16-357A6618A5C5}" type="pres">
      <dgm:prSet presAssocID="{B192E5BA-368F-6E48-8A5A-34FBA7C0AA8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F7737B8-81B9-8B42-BB96-8E3744043EC1}" srcId="{C518C9F8-1508-5A42-AEBD-4F102E0F3FB0}" destId="{B192E5BA-368F-6E48-8A5A-34FBA7C0AA89}" srcOrd="2" destOrd="0" parTransId="{5A6B8007-171E-1248-B89C-65A226942B2F}" sibTransId="{E7132BD7-3EE8-6E46-BF39-3A8E8F9497A7}"/>
    <dgm:cxn modelId="{D01D7237-C9E7-E84E-BB83-ED744F519847}" srcId="{B192E5BA-368F-6E48-8A5A-34FBA7C0AA89}" destId="{AED1A14F-68E8-C949-B989-1D9D828DF486}" srcOrd="0" destOrd="0" parTransId="{71E815E9-F2A8-D940-BE1E-5AB0DEF34772}" sibTransId="{0367DEA1-0764-4147-972D-E63D09FAD2B7}"/>
    <dgm:cxn modelId="{A665FC91-60A7-2F42-99DD-59BD07EC5FEE}" type="presOf" srcId="{B192E5BA-368F-6E48-8A5A-34FBA7C0AA89}" destId="{BC3187BC-068E-0944-8E16-357A6618A5C5}" srcOrd="1" destOrd="0" presId="urn:microsoft.com/office/officeart/2005/8/layout/vList4"/>
    <dgm:cxn modelId="{ECDF3C42-5AC3-4243-A79D-A7024FE3E4FF}" type="presOf" srcId="{CA986432-E309-4546-8D29-41CAAD5008C0}" destId="{47F6E2E1-0129-B14C-8261-03134A601CED}" srcOrd="0" destOrd="0" presId="urn:microsoft.com/office/officeart/2005/8/layout/vList4"/>
    <dgm:cxn modelId="{C848F403-ECA3-8A40-869D-4BABF48C8CD5}" type="presOf" srcId="{AED1A14F-68E8-C949-B989-1D9D828DF486}" destId="{06E5D1BA-3576-1046-9436-47403445CDF0}" srcOrd="0" destOrd="1" presId="urn:microsoft.com/office/officeart/2005/8/layout/vList4"/>
    <dgm:cxn modelId="{757E203F-42F7-5749-A93B-78BEA6812C9B}" type="presOf" srcId="{CA34C4E8-D73B-314E-A8C3-07FB93B9D97E}" destId="{E6EC9033-1615-D643-92F9-3D1E8A9C5A1E}" srcOrd="1" destOrd="0" presId="urn:microsoft.com/office/officeart/2005/8/layout/vList4"/>
    <dgm:cxn modelId="{70211B42-2FD0-4542-8B9A-161DD735843A}" type="presOf" srcId="{B192E5BA-368F-6E48-8A5A-34FBA7C0AA89}" destId="{06E5D1BA-3576-1046-9436-47403445CDF0}" srcOrd="0" destOrd="0" presId="urn:microsoft.com/office/officeart/2005/8/layout/vList4"/>
    <dgm:cxn modelId="{96F87B02-1FDA-6B40-B46B-DA77A01483C9}" type="presOf" srcId="{CA34C4E8-D73B-314E-A8C3-07FB93B9D97E}" destId="{195326E2-D286-4444-B7AA-EF679C1A9152}" srcOrd="0" destOrd="0" presId="urn:microsoft.com/office/officeart/2005/8/layout/vList4"/>
    <dgm:cxn modelId="{EC62F2B1-8C6C-E045-842C-A41803AF69B1}" type="presOf" srcId="{C5D47228-1AE8-424E-8E60-1E129315CEF8}" destId="{47F6E2E1-0129-B14C-8261-03134A601CED}" srcOrd="0" destOrd="1" presId="urn:microsoft.com/office/officeart/2005/8/layout/vList4"/>
    <dgm:cxn modelId="{C6955622-DBEE-3241-B0DE-905E0F1A1581}" type="presOf" srcId="{C5D47228-1AE8-424E-8E60-1E129315CEF8}" destId="{A5F3BA6B-1271-FC4B-8383-F0E99B4F3A14}" srcOrd="1" destOrd="1" presId="urn:microsoft.com/office/officeart/2005/8/layout/vList4"/>
    <dgm:cxn modelId="{93A7B597-CB39-C94C-8C4C-6E6450DAAABB}" srcId="{C518C9F8-1508-5A42-AEBD-4F102E0F3FB0}" destId="{CA986432-E309-4546-8D29-41CAAD5008C0}" srcOrd="1" destOrd="0" parTransId="{AC958954-FE84-C946-AB56-5E2A3670D10B}" sibTransId="{2F3CFA32-65BD-9C4D-8843-3693C58E95EE}"/>
    <dgm:cxn modelId="{A6C13F9A-2D5B-5F40-8A97-71CC73813830}" type="presOf" srcId="{C518C9F8-1508-5A42-AEBD-4F102E0F3FB0}" destId="{969E913E-62F0-DF4B-A648-31FF473923C4}" srcOrd="0" destOrd="0" presId="urn:microsoft.com/office/officeart/2005/8/layout/vList4"/>
    <dgm:cxn modelId="{28E4D1A2-B936-7247-87AC-A409A7AC20FB}" srcId="{CA986432-E309-4546-8D29-41CAAD5008C0}" destId="{C5D47228-1AE8-424E-8E60-1E129315CEF8}" srcOrd="0" destOrd="0" parTransId="{83979705-494B-D04A-8334-2F94AC639E36}" sibTransId="{E523D2D2-437A-104D-9B9F-1FB3835CCEAF}"/>
    <dgm:cxn modelId="{7ABC1DE4-D019-754D-8E5B-C1D6DDA38AB8}" type="presOf" srcId="{CA986432-E309-4546-8D29-41CAAD5008C0}" destId="{A5F3BA6B-1271-FC4B-8383-F0E99B4F3A14}" srcOrd="1" destOrd="0" presId="urn:microsoft.com/office/officeart/2005/8/layout/vList4"/>
    <dgm:cxn modelId="{26D115A9-63F3-B440-8B74-8B05A39F2546}" srcId="{CA34C4E8-D73B-314E-A8C3-07FB93B9D97E}" destId="{9FBB5D2E-FB8F-E447-ADE9-933A1D5AA076}" srcOrd="0" destOrd="0" parTransId="{6AC68C35-EADD-A040-B667-3C92ACB850BA}" sibTransId="{029BF000-7E9C-5F42-A499-FE2CB548D5B0}"/>
    <dgm:cxn modelId="{8D63F022-1939-074B-9452-9B7B646CC0AB}" srcId="{C518C9F8-1508-5A42-AEBD-4F102E0F3FB0}" destId="{CA34C4E8-D73B-314E-A8C3-07FB93B9D97E}" srcOrd="0" destOrd="0" parTransId="{411B2582-427E-7746-80EB-4B3023263915}" sibTransId="{BA0A2915-4A0D-3C4C-A9FA-86C20D8820AC}"/>
    <dgm:cxn modelId="{8CAC6622-AED2-5647-90C7-F73FA5762484}" type="presOf" srcId="{9FBB5D2E-FB8F-E447-ADE9-933A1D5AA076}" destId="{195326E2-D286-4444-B7AA-EF679C1A9152}" srcOrd="0" destOrd="1" presId="urn:microsoft.com/office/officeart/2005/8/layout/vList4"/>
    <dgm:cxn modelId="{7AAEB16F-91CE-764B-A7A9-7C2121F92323}" type="presOf" srcId="{9FBB5D2E-FB8F-E447-ADE9-933A1D5AA076}" destId="{E6EC9033-1615-D643-92F9-3D1E8A9C5A1E}" srcOrd="1" destOrd="1" presId="urn:microsoft.com/office/officeart/2005/8/layout/vList4"/>
    <dgm:cxn modelId="{981DA72D-F17D-1547-B6E7-09B9CEA21C0A}" type="presOf" srcId="{AED1A14F-68E8-C949-B989-1D9D828DF486}" destId="{BC3187BC-068E-0944-8E16-357A6618A5C5}" srcOrd="1" destOrd="1" presId="urn:microsoft.com/office/officeart/2005/8/layout/vList4"/>
    <dgm:cxn modelId="{A65F552A-A584-B840-9C6E-B3366307571F}" type="presParOf" srcId="{969E913E-62F0-DF4B-A648-31FF473923C4}" destId="{154E5870-D8BF-3B40-BE24-90599D2E72ED}" srcOrd="0" destOrd="0" presId="urn:microsoft.com/office/officeart/2005/8/layout/vList4"/>
    <dgm:cxn modelId="{4A52A48D-6E96-994F-994D-5951B160ECBD}" type="presParOf" srcId="{154E5870-D8BF-3B40-BE24-90599D2E72ED}" destId="{195326E2-D286-4444-B7AA-EF679C1A9152}" srcOrd="0" destOrd="0" presId="urn:microsoft.com/office/officeart/2005/8/layout/vList4"/>
    <dgm:cxn modelId="{1DDD0211-158E-714B-B27E-6A0A1EE1B45A}" type="presParOf" srcId="{154E5870-D8BF-3B40-BE24-90599D2E72ED}" destId="{95D1870B-B6A1-B64C-9171-DDB202EA9C3B}" srcOrd="1" destOrd="0" presId="urn:microsoft.com/office/officeart/2005/8/layout/vList4"/>
    <dgm:cxn modelId="{6F571505-9B72-D347-8A5D-ABDB28D33A1F}" type="presParOf" srcId="{154E5870-D8BF-3B40-BE24-90599D2E72ED}" destId="{E6EC9033-1615-D643-92F9-3D1E8A9C5A1E}" srcOrd="2" destOrd="0" presId="urn:microsoft.com/office/officeart/2005/8/layout/vList4"/>
    <dgm:cxn modelId="{3898E896-0376-6841-9D25-615F8156B8C1}" type="presParOf" srcId="{969E913E-62F0-DF4B-A648-31FF473923C4}" destId="{E6714FF3-85EC-5947-BDC2-B3A2F51F1235}" srcOrd="1" destOrd="0" presId="urn:microsoft.com/office/officeart/2005/8/layout/vList4"/>
    <dgm:cxn modelId="{E6F55077-5D8D-2748-A93B-E6C3838D1D2A}" type="presParOf" srcId="{969E913E-62F0-DF4B-A648-31FF473923C4}" destId="{5B568C66-CAD4-7544-AD5F-2513703520A3}" srcOrd="2" destOrd="0" presId="urn:microsoft.com/office/officeart/2005/8/layout/vList4"/>
    <dgm:cxn modelId="{FDBB2122-5917-1D47-A47C-D4891BA32039}" type="presParOf" srcId="{5B568C66-CAD4-7544-AD5F-2513703520A3}" destId="{47F6E2E1-0129-B14C-8261-03134A601CED}" srcOrd="0" destOrd="0" presId="urn:microsoft.com/office/officeart/2005/8/layout/vList4"/>
    <dgm:cxn modelId="{C04CBBEF-6682-5C40-B98F-DA6893594A81}" type="presParOf" srcId="{5B568C66-CAD4-7544-AD5F-2513703520A3}" destId="{6EF92C10-AB24-3D41-BBA8-F9E13980C790}" srcOrd="1" destOrd="0" presId="urn:microsoft.com/office/officeart/2005/8/layout/vList4"/>
    <dgm:cxn modelId="{633FE0E7-B5DF-AD4A-9820-F83D95031319}" type="presParOf" srcId="{5B568C66-CAD4-7544-AD5F-2513703520A3}" destId="{A5F3BA6B-1271-FC4B-8383-F0E99B4F3A14}" srcOrd="2" destOrd="0" presId="urn:microsoft.com/office/officeart/2005/8/layout/vList4"/>
    <dgm:cxn modelId="{F4857C5F-FEDE-7747-9069-EF275DB89178}" type="presParOf" srcId="{969E913E-62F0-DF4B-A648-31FF473923C4}" destId="{46242A0D-7700-A645-A663-B9AE7669D0F9}" srcOrd="3" destOrd="0" presId="urn:microsoft.com/office/officeart/2005/8/layout/vList4"/>
    <dgm:cxn modelId="{CF117C0D-0B12-1042-85B7-B3F1DFE0868D}" type="presParOf" srcId="{969E913E-62F0-DF4B-A648-31FF473923C4}" destId="{416DD15E-F3EF-FF4B-B9CA-BE539C95173E}" srcOrd="4" destOrd="0" presId="urn:microsoft.com/office/officeart/2005/8/layout/vList4"/>
    <dgm:cxn modelId="{3C3F9D08-F7E5-A64E-9176-1C1D508F5A79}" type="presParOf" srcId="{416DD15E-F3EF-FF4B-B9CA-BE539C95173E}" destId="{06E5D1BA-3576-1046-9436-47403445CDF0}" srcOrd="0" destOrd="0" presId="urn:microsoft.com/office/officeart/2005/8/layout/vList4"/>
    <dgm:cxn modelId="{3A9E7834-074B-5143-8B0E-CF8BA8FD5FCE}" type="presParOf" srcId="{416DD15E-F3EF-FF4B-B9CA-BE539C95173E}" destId="{4669928F-7DD4-CB40-9347-4E36CC6708C3}" srcOrd="1" destOrd="0" presId="urn:microsoft.com/office/officeart/2005/8/layout/vList4"/>
    <dgm:cxn modelId="{276A2095-6D81-BA44-AD93-1D6A10C88946}" type="presParOf" srcId="{416DD15E-F3EF-FF4B-B9CA-BE539C95173E}" destId="{BC3187BC-068E-0944-8E16-357A6618A5C5}" srcOrd="2" destOrd="0" presId="urn:microsoft.com/office/officeart/2005/8/layout/vList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396C80-71D6-7041-9A96-601F453EC0D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8A44651E-D6B9-084B-8191-5D16ADA3B7C3}">
      <dgm:prSet phldrT="[Texto]"/>
      <dgm:spPr/>
      <dgm:t>
        <a:bodyPr/>
        <a:lstStyle/>
        <a:p>
          <a:r>
            <a:rPr lang="es-ES_tradnl" dirty="0" smtClean="0"/>
            <a:t>Postnatal</a:t>
          </a:r>
          <a:endParaRPr lang="es-ES_tradnl" dirty="0"/>
        </a:p>
      </dgm:t>
    </dgm:pt>
    <dgm:pt modelId="{81C8BCBA-4382-9248-AB18-07B96C7C57ED}" type="parTrans" cxnId="{394897D1-A5A0-B749-A88C-2A3D6089BE90}">
      <dgm:prSet/>
      <dgm:spPr/>
      <dgm:t>
        <a:bodyPr/>
        <a:lstStyle/>
        <a:p>
          <a:endParaRPr lang="es-ES_tradnl"/>
        </a:p>
      </dgm:t>
    </dgm:pt>
    <dgm:pt modelId="{1FED9633-9B3C-5541-8F80-2CFB39B6F0A8}" type="sibTrans" cxnId="{394897D1-A5A0-B749-A88C-2A3D6089BE90}">
      <dgm:prSet/>
      <dgm:spPr/>
      <dgm:t>
        <a:bodyPr/>
        <a:lstStyle/>
        <a:p>
          <a:endParaRPr lang="es-ES_tradnl"/>
        </a:p>
      </dgm:t>
    </dgm:pt>
    <dgm:pt modelId="{25FCEB1A-2E80-B24E-B235-B6264E6D0DD2}">
      <dgm:prSet phldrT="[Texto]"/>
      <dgm:spPr/>
      <dgm:t>
        <a:bodyPr/>
        <a:lstStyle/>
        <a:p>
          <a:r>
            <a:rPr lang="es-ES_tradnl" dirty="0" smtClean="0"/>
            <a:t>Familiar</a:t>
          </a:r>
          <a:endParaRPr lang="es-ES_tradnl" dirty="0"/>
        </a:p>
      </dgm:t>
    </dgm:pt>
    <dgm:pt modelId="{C9971410-A288-3844-AFE3-8A8277D86C44}" type="parTrans" cxnId="{739939F2-8874-7E40-A9BF-79CFBE5E233D}">
      <dgm:prSet/>
      <dgm:spPr/>
      <dgm:t>
        <a:bodyPr/>
        <a:lstStyle/>
        <a:p>
          <a:endParaRPr lang="es-ES_tradnl"/>
        </a:p>
      </dgm:t>
    </dgm:pt>
    <dgm:pt modelId="{7FBB0AB3-6690-2246-9658-C7F9CA67C8C8}" type="sibTrans" cxnId="{739939F2-8874-7E40-A9BF-79CFBE5E233D}">
      <dgm:prSet/>
      <dgm:spPr/>
      <dgm:t>
        <a:bodyPr/>
        <a:lstStyle/>
        <a:p>
          <a:endParaRPr lang="es-ES_tradnl"/>
        </a:p>
      </dgm:t>
    </dgm:pt>
    <dgm:pt modelId="{57A7E3E9-DD09-4944-BDCB-56D46759BB49}">
      <dgm:prSet phldrT="[Texto]"/>
      <dgm:spPr/>
      <dgm:t>
        <a:bodyPr/>
        <a:lstStyle/>
        <a:p>
          <a:r>
            <a:rPr lang="es-ES_tradnl" dirty="0" smtClean="0"/>
            <a:t>Institucional</a:t>
          </a:r>
          <a:endParaRPr lang="es-ES_tradnl" dirty="0"/>
        </a:p>
      </dgm:t>
    </dgm:pt>
    <dgm:pt modelId="{A23386AD-B6BC-2A41-B73C-D36ADB69802E}" type="parTrans" cxnId="{E6694D70-897E-EA41-8D49-0CADEF47101F}">
      <dgm:prSet/>
      <dgm:spPr/>
      <dgm:t>
        <a:bodyPr/>
        <a:lstStyle/>
        <a:p>
          <a:endParaRPr lang="es-ES_tradnl"/>
        </a:p>
      </dgm:t>
    </dgm:pt>
    <dgm:pt modelId="{0FCD6C9D-97EB-384C-B9B9-63F4597A26C7}" type="sibTrans" cxnId="{E6694D70-897E-EA41-8D49-0CADEF47101F}">
      <dgm:prSet/>
      <dgm:spPr/>
      <dgm:t>
        <a:bodyPr/>
        <a:lstStyle/>
        <a:p>
          <a:endParaRPr lang="es-ES_tradnl"/>
        </a:p>
      </dgm:t>
    </dgm:pt>
    <dgm:pt modelId="{DC2D2047-CE4F-734E-AC45-1C212E63C221}">
      <dgm:prSet phldrT="[Texto]"/>
      <dgm:spPr/>
      <dgm:t>
        <a:bodyPr/>
        <a:lstStyle/>
        <a:p>
          <a:r>
            <a:rPr lang="es-ES_tradnl" dirty="0" smtClean="0"/>
            <a:t>Padres biológicos o no, abuelos, hermanos, tíos, etc.</a:t>
          </a:r>
          <a:endParaRPr lang="es-ES_tradnl" dirty="0"/>
        </a:p>
      </dgm:t>
    </dgm:pt>
    <dgm:pt modelId="{0AFBA99D-117C-8948-8EC8-96C932C2D92E}" type="parTrans" cxnId="{BEC9209E-E7B2-2440-9864-F62C3BB629F1}">
      <dgm:prSet/>
      <dgm:spPr/>
      <dgm:t>
        <a:bodyPr/>
        <a:lstStyle/>
        <a:p>
          <a:endParaRPr lang="es-ES_tradnl"/>
        </a:p>
      </dgm:t>
    </dgm:pt>
    <dgm:pt modelId="{117B96EF-B4B4-C74A-A32A-6160D67AEFAC}" type="sibTrans" cxnId="{BEC9209E-E7B2-2440-9864-F62C3BB629F1}">
      <dgm:prSet/>
      <dgm:spPr/>
      <dgm:t>
        <a:bodyPr/>
        <a:lstStyle/>
        <a:p>
          <a:endParaRPr lang="es-ES_tradnl"/>
        </a:p>
      </dgm:t>
    </dgm:pt>
    <dgm:pt modelId="{ADE90DFE-EB8D-EB41-81BC-1B859D2BD10C}">
      <dgm:prSet phldrT="[Texto]"/>
      <dgm:spPr/>
      <dgm:t>
        <a:bodyPr/>
        <a:lstStyle/>
        <a:p>
          <a:r>
            <a:rPr lang="es-ES_tradnl" dirty="0" smtClean="0"/>
            <a:t>Autores</a:t>
          </a:r>
          <a:endParaRPr lang="es-ES_tradnl" dirty="0"/>
        </a:p>
      </dgm:t>
    </dgm:pt>
    <dgm:pt modelId="{C6CB698E-FCC3-5246-AE90-51CB97E04755}" type="parTrans" cxnId="{D5D1352C-67DB-B540-8A81-A5AE19E54756}">
      <dgm:prSet/>
      <dgm:spPr/>
      <dgm:t>
        <a:bodyPr/>
        <a:lstStyle/>
        <a:p>
          <a:endParaRPr lang="es-ES_tradnl"/>
        </a:p>
      </dgm:t>
    </dgm:pt>
    <dgm:pt modelId="{CE17EA36-BAF1-7A40-9EF7-4229BD10B76C}" type="sibTrans" cxnId="{D5D1352C-67DB-B540-8A81-A5AE19E54756}">
      <dgm:prSet/>
      <dgm:spPr/>
      <dgm:t>
        <a:bodyPr/>
        <a:lstStyle/>
        <a:p>
          <a:endParaRPr lang="es-ES_tradnl"/>
        </a:p>
      </dgm:t>
    </dgm:pt>
    <dgm:pt modelId="{CA782945-D83A-9C42-9842-A39ED8EAB329}">
      <dgm:prSet phldrT="[Texto]"/>
      <dgm:spPr/>
      <dgm:t>
        <a:bodyPr/>
        <a:lstStyle/>
        <a:p>
          <a:r>
            <a:rPr lang="es-ES_tradnl" dirty="0" smtClean="0"/>
            <a:t>Parentesco muy lejano o no relaciones familiares. </a:t>
          </a:r>
          <a:endParaRPr lang="es-ES_tradnl" dirty="0"/>
        </a:p>
      </dgm:t>
    </dgm:pt>
    <dgm:pt modelId="{9CC31CB0-F864-BB45-97D3-C2E04C5E19B5}" type="parTrans" cxnId="{A8382BB6-10F6-C44C-8B26-92C77E4E9FAF}">
      <dgm:prSet/>
      <dgm:spPr/>
      <dgm:t>
        <a:bodyPr/>
        <a:lstStyle/>
        <a:p>
          <a:endParaRPr lang="es-ES_tradnl"/>
        </a:p>
      </dgm:t>
    </dgm:pt>
    <dgm:pt modelId="{418E7D3C-5D89-584F-9784-BEE073F95830}" type="sibTrans" cxnId="{A8382BB6-10F6-C44C-8B26-92C77E4E9FAF}">
      <dgm:prSet/>
      <dgm:spPr/>
      <dgm:t>
        <a:bodyPr/>
        <a:lstStyle/>
        <a:p>
          <a:endParaRPr lang="es-ES_tradnl"/>
        </a:p>
      </dgm:t>
    </dgm:pt>
    <dgm:pt modelId="{14AA1F04-07F7-8449-A7B3-CCE6BFDC4C98}">
      <dgm:prSet phldrT="[Texto]"/>
      <dgm:spPr/>
      <dgm:t>
        <a:bodyPr/>
        <a:lstStyle/>
        <a:p>
          <a:r>
            <a:rPr lang="es-ES_tradnl" dirty="0" smtClean="0"/>
            <a:t>Instituciones públicas, sanitarias, educativas</a:t>
          </a:r>
          <a:endParaRPr lang="es-ES_tradnl" dirty="0"/>
        </a:p>
      </dgm:t>
    </dgm:pt>
    <dgm:pt modelId="{D94DE1C1-5166-DC41-A378-7CFABFB04FD6}" type="parTrans" cxnId="{F70E15B3-FC19-DE41-A69A-0C2FC6CBF14B}">
      <dgm:prSet/>
      <dgm:spPr/>
      <dgm:t>
        <a:bodyPr/>
        <a:lstStyle/>
        <a:p>
          <a:endParaRPr lang="es-ES_tradnl"/>
        </a:p>
      </dgm:t>
    </dgm:pt>
    <dgm:pt modelId="{5265ED69-3BE4-A74B-BB2C-585B265F65C3}" type="sibTrans" cxnId="{F70E15B3-FC19-DE41-A69A-0C2FC6CBF14B}">
      <dgm:prSet/>
      <dgm:spPr/>
      <dgm:t>
        <a:bodyPr/>
        <a:lstStyle/>
        <a:p>
          <a:endParaRPr lang="es-ES_tradnl"/>
        </a:p>
      </dgm:t>
    </dgm:pt>
    <dgm:pt modelId="{DA4CCD33-A3A4-DE43-8249-09220181BFBF}">
      <dgm:prSet phldrT="[Texto]"/>
      <dgm:spPr/>
      <dgm:t>
        <a:bodyPr/>
        <a:lstStyle/>
        <a:p>
          <a:r>
            <a:rPr lang="es-ES_tradnl" dirty="0" smtClean="0"/>
            <a:t>No sujeto concreto, situaciones externas</a:t>
          </a:r>
          <a:endParaRPr lang="es-ES_tradnl" dirty="0"/>
        </a:p>
      </dgm:t>
    </dgm:pt>
    <dgm:pt modelId="{2AF4E363-C473-AD48-BFA6-3842E901F432}" type="parTrans" cxnId="{8F79DCB6-A543-2642-8FD8-C48576CDCF69}">
      <dgm:prSet/>
      <dgm:spPr/>
      <dgm:t>
        <a:bodyPr/>
        <a:lstStyle/>
        <a:p>
          <a:endParaRPr lang="es-ES_tradnl"/>
        </a:p>
      </dgm:t>
    </dgm:pt>
    <dgm:pt modelId="{AD2F4730-F132-4348-8377-456BB28E9ABF}" type="sibTrans" cxnId="{8F79DCB6-A543-2642-8FD8-C48576CDCF69}">
      <dgm:prSet/>
      <dgm:spPr/>
      <dgm:t>
        <a:bodyPr/>
        <a:lstStyle/>
        <a:p>
          <a:endParaRPr lang="es-ES_tradnl"/>
        </a:p>
      </dgm:t>
    </dgm:pt>
    <dgm:pt modelId="{8002038D-DCFD-5848-9F4E-8A12511E48C2}">
      <dgm:prSet phldrT="[Texto]"/>
      <dgm:spPr/>
      <dgm:t>
        <a:bodyPr/>
        <a:lstStyle/>
        <a:p>
          <a:r>
            <a:rPr lang="es-ES_tradnl" dirty="0" smtClean="0"/>
            <a:t>Extrafamiliar</a:t>
          </a:r>
          <a:endParaRPr lang="es-ES_tradnl" dirty="0"/>
        </a:p>
      </dgm:t>
    </dgm:pt>
    <dgm:pt modelId="{668CADAA-362B-3C47-A3DB-CC6BC8EE34AE}" type="parTrans" cxnId="{808C4311-B0EC-8449-BBA0-8E81DD1CBD2B}">
      <dgm:prSet/>
      <dgm:spPr/>
      <dgm:t>
        <a:bodyPr/>
        <a:lstStyle/>
        <a:p>
          <a:endParaRPr lang="es-ES_tradnl"/>
        </a:p>
      </dgm:t>
    </dgm:pt>
    <dgm:pt modelId="{A8E7CA1C-5775-B14C-9CA9-BB6C827DD51A}" type="sibTrans" cxnId="{808C4311-B0EC-8449-BBA0-8E81DD1CBD2B}">
      <dgm:prSet/>
      <dgm:spPr/>
      <dgm:t>
        <a:bodyPr/>
        <a:lstStyle/>
        <a:p>
          <a:endParaRPr lang="es-ES_tradnl"/>
        </a:p>
      </dgm:t>
    </dgm:pt>
    <dgm:pt modelId="{B3BA00B8-DF6E-4548-A0F3-53A7679AC926}">
      <dgm:prSet phldrT="[Texto]"/>
      <dgm:spPr/>
      <dgm:t>
        <a:bodyPr/>
        <a:lstStyle/>
        <a:p>
          <a:r>
            <a:rPr lang="es-ES_tradnl" dirty="0" smtClean="0"/>
            <a:t>Social</a:t>
          </a:r>
          <a:endParaRPr lang="es-ES_tradnl" dirty="0"/>
        </a:p>
      </dgm:t>
    </dgm:pt>
    <dgm:pt modelId="{7C5B6591-2D5D-F24C-A9D9-7399F1E4B524}" type="parTrans" cxnId="{37913BC8-047E-8044-BA61-A2FC9247C361}">
      <dgm:prSet/>
      <dgm:spPr/>
      <dgm:t>
        <a:bodyPr/>
        <a:lstStyle/>
        <a:p>
          <a:endParaRPr lang="es-ES_tradnl"/>
        </a:p>
      </dgm:t>
    </dgm:pt>
    <dgm:pt modelId="{A8672F96-5611-CD4F-9213-71EE58416F69}" type="sibTrans" cxnId="{37913BC8-047E-8044-BA61-A2FC9247C361}">
      <dgm:prSet/>
      <dgm:spPr/>
      <dgm:t>
        <a:bodyPr/>
        <a:lstStyle/>
        <a:p>
          <a:endParaRPr lang="es-ES_tradnl"/>
        </a:p>
      </dgm:t>
    </dgm:pt>
    <dgm:pt modelId="{5530AF75-8A6E-9849-9B1A-EFC80E427C9F}" type="pres">
      <dgm:prSet presAssocID="{25396C80-71D6-7041-9A96-601F453EC0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A28A95BC-9B10-224A-834C-25EB6161F53C}" type="pres">
      <dgm:prSet presAssocID="{8A44651E-D6B9-084B-8191-5D16ADA3B7C3}" presName="root1" presStyleCnt="0"/>
      <dgm:spPr/>
    </dgm:pt>
    <dgm:pt modelId="{728CD355-5102-D644-868A-CA40618FC108}" type="pres">
      <dgm:prSet presAssocID="{8A44651E-D6B9-084B-8191-5D16ADA3B7C3}" presName="LevelOneTextNode" presStyleLbl="node0" presStyleIdx="0" presStyleCnt="1" custScaleX="60716" custLinFactNeighborY="18877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B2FB3EAF-B30C-6640-8BB2-7808257BB289}" type="pres">
      <dgm:prSet presAssocID="{8A44651E-D6B9-084B-8191-5D16ADA3B7C3}" presName="level2hierChild" presStyleCnt="0"/>
      <dgm:spPr/>
    </dgm:pt>
    <dgm:pt modelId="{47C6A6C1-052E-1648-A217-5E7AC6016908}" type="pres">
      <dgm:prSet presAssocID="{C6CB698E-FCC3-5246-AE90-51CB97E04755}" presName="conn2-1" presStyleLbl="parChTrans1D2" presStyleIdx="0" presStyleCnt="1"/>
      <dgm:spPr/>
      <dgm:t>
        <a:bodyPr/>
        <a:lstStyle/>
        <a:p>
          <a:endParaRPr lang="es-ES_tradnl"/>
        </a:p>
      </dgm:t>
    </dgm:pt>
    <dgm:pt modelId="{7AA8BA41-0029-BB41-811E-2519058FCD8A}" type="pres">
      <dgm:prSet presAssocID="{C6CB698E-FCC3-5246-AE90-51CB97E04755}" presName="connTx" presStyleLbl="parChTrans1D2" presStyleIdx="0" presStyleCnt="1"/>
      <dgm:spPr/>
      <dgm:t>
        <a:bodyPr/>
        <a:lstStyle/>
        <a:p>
          <a:endParaRPr lang="es-ES_tradnl"/>
        </a:p>
      </dgm:t>
    </dgm:pt>
    <dgm:pt modelId="{0DB26382-ED27-684A-BF26-21EB5A2CDE1A}" type="pres">
      <dgm:prSet presAssocID="{ADE90DFE-EB8D-EB41-81BC-1B859D2BD10C}" presName="root2" presStyleCnt="0"/>
      <dgm:spPr/>
    </dgm:pt>
    <dgm:pt modelId="{641CF401-E3B0-344A-BB15-BAF4D0239D94}" type="pres">
      <dgm:prSet presAssocID="{ADE90DFE-EB8D-EB41-81BC-1B859D2BD10C}" presName="LevelTwoTextNode" presStyleLbl="node2" presStyleIdx="0" presStyleCnt="1" custScaleX="76053" custLinFactNeighborX="-11372" custLinFactNeighborY="18877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26B9A4F9-2D17-B241-AFAA-0403BC67B3AA}" type="pres">
      <dgm:prSet presAssocID="{ADE90DFE-EB8D-EB41-81BC-1B859D2BD10C}" presName="level3hierChild" presStyleCnt="0"/>
      <dgm:spPr/>
    </dgm:pt>
    <dgm:pt modelId="{E65FD1B0-328B-0D47-9AE5-B6E97340EDDF}" type="pres">
      <dgm:prSet presAssocID="{C9971410-A288-3844-AFE3-8A8277D86C44}" presName="conn2-1" presStyleLbl="parChTrans1D3" presStyleIdx="0" presStyleCnt="4"/>
      <dgm:spPr/>
      <dgm:t>
        <a:bodyPr/>
        <a:lstStyle/>
        <a:p>
          <a:endParaRPr lang="es-ES_tradnl"/>
        </a:p>
      </dgm:t>
    </dgm:pt>
    <dgm:pt modelId="{3BF67973-9EBB-7241-989D-E56999B2C43C}" type="pres">
      <dgm:prSet presAssocID="{C9971410-A288-3844-AFE3-8A8277D86C44}" presName="connTx" presStyleLbl="parChTrans1D3" presStyleIdx="0" presStyleCnt="4"/>
      <dgm:spPr/>
      <dgm:t>
        <a:bodyPr/>
        <a:lstStyle/>
        <a:p>
          <a:endParaRPr lang="es-ES_tradnl"/>
        </a:p>
      </dgm:t>
    </dgm:pt>
    <dgm:pt modelId="{0E002076-105E-BC45-A244-FA5B79AED217}" type="pres">
      <dgm:prSet presAssocID="{25FCEB1A-2E80-B24E-B235-B6264E6D0DD2}" presName="root2" presStyleCnt="0"/>
      <dgm:spPr/>
    </dgm:pt>
    <dgm:pt modelId="{C5AB5E6A-1E8D-6243-8F83-CEC2CF5FA9B2}" type="pres">
      <dgm:prSet presAssocID="{25FCEB1A-2E80-B24E-B235-B6264E6D0DD2}" presName="LevelTwoTextNode" presStyleLbl="node3" presStyleIdx="0" presStyleCnt="4" custLinFactNeighborX="-408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9A8C891E-3FDA-D942-BFD4-F46060893F9D}" type="pres">
      <dgm:prSet presAssocID="{25FCEB1A-2E80-B24E-B235-B6264E6D0DD2}" presName="level3hierChild" presStyleCnt="0"/>
      <dgm:spPr/>
    </dgm:pt>
    <dgm:pt modelId="{EAEC6540-22B1-3E41-A291-83DFDA66083A}" type="pres">
      <dgm:prSet presAssocID="{0AFBA99D-117C-8948-8EC8-96C932C2D92E}" presName="conn2-1" presStyleLbl="parChTrans1D4" presStyleIdx="0" presStyleCnt="4"/>
      <dgm:spPr/>
      <dgm:t>
        <a:bodyPr/>
        <a:lstStyle/>
        <a:p>
          <a:endParaRPr lang="es-ES_tradnl"/>
        </a:p>
      </dgm:t>
    </dgm:pt>
    <dgm:pt modelId="{435570A7-BFFE-AA4E-A908-8F67774672BA}" type="pres">
      <dgm:prSet presAssocID="{0AFBA99D-117C-8948-8EC8-96C932C2D92E}" presName="connTx" presStyleLbl="parChTrans1D4" presStyleIdx="0" presStyleCnt="4"/>
      <dgm:spPr/>
      <dgm:t>
        <a:bodyPr/>
        <a:lstStyle/>
        <a:p>
          <a:endParaRPr lang="es-ES_tradnl"/>
        </a:p>
      </dgm:t>
    </dgm:pt>
    <dgm:pt modelId="{B836F12B-8AB7-054B-95C4-8B9B140E50DE}" type="pres">
      <dgm:prSet presAssocID="{DC2D2047-CE4F-734E-AC45-1C212E63C221}" presName="root2" presStyleCnt="0"/>
      <dgm:spPr/>
    </dgm:pt>
    <dgm:pt modelId="{FE5EB240-FB6E-D74F-AA7C-96203032CB4D}" type="pres">
      <dgm:prSet presAssocID="{DC2D2047-CE4F-734E-AC45-1C212E63C221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F7AC6969-3C05-794B-B9B0-4B04A017FE04}" type="pres">
      <dgm:prSet presAssocID="{DC2D2047-CE4F-734E-AC45-1C212E63C221}" presName="level3hierChild" presStyleCnt="0"/>
      <dgm:spPr/>
    </dgm:pt>
    <dgm:pt modelId="{23809566-DA26-6A4C-924A-9EE70511052A}" type="pres">
      <dgm:prSet presAssocID="{668CADAA-362B-3C47-A3DB-CC6BC8EE34AE}" presName="conn2-1" presStyleLbl="parChTrans1D3" presStyleIdx="1" presStyleCnt="4"/>
      <dgm:spPr/>
    </dgm:pt>
    <dgm:pt modelId="{1E32BBCF-BF4C-1F46-B94B-621A966EC13D}" type="pres">
      <dgm:prSet presAssocID="{668CADAA-362B-3C47-A3DB-CC6BC8EE34AE}" presName="connTx" presStyleLbl="parChTrans1D3" presStyleIdx="1" presStyleCnt="4"/>
      <dgm:spPr/>
    </dgm:pt>
    <dgm:pt modelId="{8AA0D0BC-3668-714A-A338-E70D10C77B57}" type="pres">
      <dgm:prSet presAssocID="{8002038D-DCFD-5848-9F4E-8A12511E48C2}" presName="root2" presStyleCnt="0"/>
      <dgm:spPr/>
    </dgm:pt>
    <dgm:pt modelId="{19366AE0-08D3-404F-AFFD-5274B970F4C8}" type="pres">
      <dgm:prSet presAssocID="{8002038D-DCFD-5848-9F4E-8A12511E48C2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18B15BF7-C767-6146-BA28-8BE125BE8F1A}" type="pres">
      <dgm:prSet presAssocID="{8002038D-DCFD-5848-9F4E-8A12511E48C2}" presName="level3hierChild" presStyleCnt="0"/>
      <dgm:spPr/>
    </dgm:pt>
    <dgm:pt modelId="{5A5CCE7E-4026-6D4F-B2A3-D905A4B46ED6}" type="pres">
      <dgm:prSet presAssocID="{9CC31CB0-F864-BB45-97D3-C2E04C5E19B5}" presName="conn2-1" presStyleLbl="parChTrans1D4" presStyleIdx="1" presStyleCnt="4"/>
      <dgm:spPr/>
      <dgm:t>
        <a:bodyPr/>
        <a:lstStyle/>
        <a:p>
          <a:endParaRPr lang="es-ES_tradnl"/>
        </a:p>
      </dgm:t>
    </dgm:pt>
    <dgm:pt modelId="{A3ACED76-7DDF-BF45-AFAC-64AAFE674A1F}" type="pres">
      <dgm:prSet presAssocID="{9CC31CB0-F864-BB45-97D3-C2E04C5E19B5}" presName="connTx" presStyleLbl="parChTrans1D4" presStyleIdx="1" presStyleCnt="4"/>
      <dgm:spPr/>
      <dgm:t>
        <a:bodyPr/>
        <a:lstStyle/>
        <a:p>
          <a:endParaRPr lang="es-ES_tradnl"/>
        </a:p>
      </dgm:t>
    </dgm:pt>
    <dgm:pt modelId="{BAC4010F-B9AA-BC45-A80A-E0F03A840ED7}" type="pres">
      <dgm:prSet presAssocID="{CA782945-D83A-9C42-9842-A39ED8EAB329}" presName="root2" presStyleCnt="0"/>
      <dgm:spPr/>
    </dgm:pt>
    <dgm:pt modelId="{800A8C0F-D6C8-924C-9C0A-085FE0AB4ACD}" type="pres">
      <dgm:prSet presAssocID="{CA782945-D83A-9C42-9842-A39ED8EAB329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6C5FBCE4-0FD6-AE4B-857F-51E9C587B7D2}" type="pres">
      <dgm:prSet presAssocID="{CA782945-D83A-9C42-9842-A39ED8EAB329}" presName="level3hierChild" presStyleCnt="0"/>
      <dgm:spPr/>
    </dgm:pt>
    <dgm:pt modelId="{CB9F38A6-193B-B34D-9C95-DB345E42CEE9}" type="pres">
      <dgm:prSet presAssocID="{A23386AD-B6BC-2A41-B73C-D36ADB69802E}" presName="conn2-1" presStyleLbl="parChTrans1D3" presStyleIdx="2" presStyleCnt="4"/>
      <dgm:spPr/>
      <dgm:t>
        <a:bodyPr/>
        <a:lstStyle/>
        <a:p>
          <a:endParaRPr lang="es-ES_tradnl"/>
        </a:p>
      </dgm:t>
    </dgm:pt>
    <dgm:pt modelId="{438107CE-D9C0-6047-9897-9EDB093E15B9}" type="pres">
      <dgm:prSet presAssocID="{A23386AD-B6BC-2A41-B73C-D36ADB69802E}" presName="connTx" presStyleLbl="parChTrans1D3" presStyleIdx="2" presStyleCnt="4"/>
      <dgm:spPr/>
      <dgm:t>
        <a:bodyPr/>
        <a:lstStyle/>
        <a:p>
          <a:endParaRPr lang="es-ES_tradnl"/>
        </a:p>
      </dgm:t>
    </dgm:pt>
    <dgm:pt modelId="{5A0B7BD0-E33D-BB42-80EC-463FD9C20F26}" type="pres">
      <dgm:prSet presAssocID="{57A7E3E9-DD09-4944-BDCB-56D46759BB49}" presName="root2" presStyleCnt="0"/>
      <dgm:spPr/>
    </dgm:pt>
    <dgm:pt modelId="{84B23B26-79BE-F846-944B-7F5594FE7CF6}" type="pres">
      <dgm:prSet presAssocID="{57A7E3E9-DD09-4944-BDCB-56D46759BB49}" presName="LevelTwoTextNode" presStyleLbl="node3" presStyleIdx="2" presStyleCnt="4" custLinFactNeighborX="-212" custLinFactNeighborY="40790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1307858D-E93F-CB41-86AE-4CBB77C08936}" type="pres">
      <dgm:prSet presAssocID="{57A7E3E9-DD09-4944-BDCB-56D46759BB49}" presName="level3hierChild" presStyleCnt="0"/>
      <dgm:spPr/>
    </dgm:pt>
    <dgm:pt modelId="{5F807F82-583F-7E4E-B0DC-BF5BCC39CDEF}" type="pres">
      <dgm:prSet presAssocID="{D94DE1C1-5166-DC41-A378-7CFABFB04FD6}" presName="conn2-1" presStyleLbl="parChTrans1D4" presStyleIdx="2" presStyleCnt="4"/>
      <dgm:spPr/>
      <dgm:t>
        <a:bodyPr/>
        <a:lstStyle/>
        <a:p>
          <a:endParaRPr lang="es-ES_tradnl"/>
        </a:p>
      </dgm:t>
    </dgm:pt>
    <dgm:pt modelId="{AFB6A9AD-AB7C-564C-894E-E9C02F535499}" type="pres">
      <dgm:prSet presAssocID="{D94DE1C1-5166-DC41-A378-7CFABFB04FD6}" presName="connTx" presStyleLbl="parChTrans1D4" presStyleIdx="2" presStyleCnt="4"/>
      <dgm:spPr/>
      <dgm:t>
        <a:bodyPr/>
        <a:lstStyle/>
        <a:p>
          <a:endParaRPr lang="es-ES_tradnl"/>
        </a:p>
      </dgm:t>
    </dgm:pt>
    <dgm:pt modelId="{A19CDFD2-C39C-A744-A626-7BA174133C00}" type="pres">
      <dgm:prSet presAssocID="{14AA1F04-07F7-8449-A7B3-CCE6BFDC4C98}" presName="root2" presStyleCnt="0"/>
      <dgm:spPr/>
    </dgm:pt>
    <dgm:pt modelId="{245986A5-7C23-1945-9406-DBD6A27893D9}" type="pres">
      <dgm:prSet presAssocID="{14AA1F04-07F7-8449-A7B3-CCE6BFDC4C98}" presName="LevelTwoTextNode" presStyleLbl="node4" presStyleIdx="2" presStyleCnt="4" custLinFactNeighborX="62" custLinFactNeighborY="40790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08BAF499-7CE1-0D47-B75E-134E2B0A5A2D}" type="pres">
      <dgm:prSet presAssocID="{14AA1F04-07F7-8449-A7B3-CCE6BFDC4C98}" presName="level3hierChild" presStyleCnt="0"/>
      <dgm:spPr/>
    </dgm:pt>
    <dgm:pt modelId="{3942D620-834B-9544-B89C-7954A0641152}" type="pres">
      <dgm:prSet presAssocID="{7C5B6591-2D5D-F24C-A9D9-7399F1E4B524}" presName="conn2-1" presStyleLbl="parChTrans1D3" presStyleIdx="3" presStyleCnt="4"/>
      <dgm:spPr/>
    </dgm:pt>
    <dgm:pt modelId="{D7DC356B-B137-E945-9FEB-7C597A95094F}" type="pres">
      <dgm:prSet presAssocID="{7C5B6591-2D5D-F24C-A9D9-7399F1E4B524}" presName="connTx" presStyleLbl="parChTrans1D3" presStyleIdx="3" presStyleCnt="4"/>
      <dgm:spPr/>
    </dgm:pt>
    <dgm:pt modelId="{71B99783-FFF2-4648-8154-F90B5F3527B4}" type="pres">
      <dgm:prSet presAssocID="{B3BA00B8-DF6E-4548-A0F3-53A7679AC926}" presName="root2" presStyleCnt="0"/>
      <dgm:spPr/>
    </dgm:pt>
    <dgm:pt modelId="{2BF5AEB4-8D22-6842-A1E6-92770F1DF61F}" type="pres">
      <dgm:prSet presAssocID="{B3BA00B8-DF6E-4548-A0F3-53A7679AC926}" presName="LevelTwoTextNode" presStyleLbl="node3" presStyleIdx="3" presStyleCnt="4" custLinFactNeighborY="46024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E14E2DAD-3608-F949-8A56-68FC24FFEAC6}" type="pres">
      <dgm:prSet presAssocID="{B3BA00B8-DF6E-4548-A0F3-53A7679AC926}" presName="level3hierChild" presStyleCnt="0"/>
      <dgm:spPr/>
    </dgm:pt>
    <dgm:pt modelId="{2A3C86B6-6A3E-9F4C-ACAC-78A76B4E962D}" type="pres">
      <dgm:prSet presAssocID="{2AF4E363-C473-AD48-BFA6-3842E901F432}" presName="conn2-1" presStyleLbl="parChTrans1D4" presStyleIdx="3" presStyleCnt="4"/>
      <dgm:spPr/>
      <dgm:t>
        <a:bodyPr/>
        <a:lstStyle/>
        <a:p>
          <a:endParaRPr lang="es-ES_tradnl"/>
        </a:p>
      </dgm:t>
    </dgm:pt>
    <dgm:pt modelId="{6AF1F4B7-FB51-8549-A0D9-D27FC76CCCFD}" type="pres">
      <dgm:prSet presAssocID="{2AF4E363-C473-AD48-BFA6-3842E901F432}" presName="connTx" presStyleLbl="parChTrans1D4" presStyleIdx="3" presStyleCnt="4"/>
      <dgm:spPr/>
      <dgm:t>
        <a:bodyPr/>
        <a:lstStyle/>
        <a:p>
          <a:endParaRPr lang="es-ES_tradnl"/>
        </a:p>
      </dgm:t>
    </dgm:pt>
    <dgm:pt modelId="{6211F5F7-D032-1148-AF60-7F01537EB686}" type="pres">
      <dgm:prSet presAssocID="{DA4CCD33-A3A4-DE43-8249-09220181BFBF}" presName="root2" presStyleCnt="0"/>
      <dgm:spPr/>
    </dgm:pt>
    <dgm:pt modelId="{D4052F2C-87FB-3941-B4AF-6F1DE2E5B337}" type="pres">
      <dgm:prSet presAssocID="{DA4CCD33-A3A4-DE43-8249-09220181BFBF}" presName="LevelTwoTextNode" presStyleLbl="node4" presStyleIdx="3" presStyleCnt="4" custLinFactNeighborX="62" custLinFactNeighborY="46025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2C8F3BCF-B321-334F-9D52-0AC2058023D4}" type="pres">
      <dgm:prSet presAssocID="{DA4CCD33-A3A4-DE43-8249-09220181BFBF}" presName="level3hierChild" presStyleCnt="0"/>
      <dgm:spPr/>
    </dgm:pt>
  </dgm:ptLst>
  <dgm:cxnLst>
    <dgm:cxn modelId="{FB05BC7E-906E-6946-8937-B25C1666461D}" type="presOf" srcId="{668CADAA-362B-3C47-A3DB-CC6BC8EE34AE}" destId="{1E32BBCF-BF4C-1F46-B94B-621A966EC13D}" srcOrd="1" destOrd="0" presId="urn:microsoft.com/office/officeart/2005/8/layout/hierarchy2"/>
    <dgm:cxn modelId="{37168C1A-34FA-9541-8BD9-EAB07A323CC1}" type="presOf" srcId="{C6CB698E-FCC3-5246-AE90-51CB97E04755}" destId="{47C6A6C1-052E-1648-A217-5E7AC6016908}" srcOrd="0" destOrd="0" presId="urn:microsoft.com/office/officeart/2005/8/layout/hierarchy2"/>
    <dgm:cxn modelId="{E6694D70-897E-EA41-8D49-0CADEF47101F}" srcId="{ADE90DFE-EB8D-EB41-81BC-1B859D2BD10C}" destId="{57A7E3E9-DD09-4944-BDCB-56D46759BB49}" srcOrd="2" destOrd="0" parTransId="{A23386AD-B6BC-2A41-B73C-D36ADB69802E}" sibTransId="{0FCD6C9D-97EB-384C-B9B9-63F4597A26C7}"/>
    <dgm:cxn modelId="{E6CE1347-3E8C-4E4F-8707-E05742CC2192}" type="presOf" srcId="{DA4CCD33-A3A4-DE43-8249-09220181BFBF}" destId="{D4052F2C-87FB-3941-B4AF-6F1DE2E5B337}" srcOrd="0" destOrd="0" presId="urn:microsoft.com/office/officeart/2005/8/layout/hierarchy2"/>
    <dgm:cxn modelId="{BAA77B83-3753-7843-A552-75625E2852D7}" type="presOf" srcId="{DC2D2047-CE4F-734E-AC45-1C212E63C221}" destId="{FE5EB240-FB6E-D74F-AA7C-96203032CB4D}" srcOrd="0" destOrd="0" presId="urn:microsoft.com/office/officeart/2005/8/layout/hierarchy2"/>
    <dgm:cxn modelId="{8F79DCB6-A543-2642-8FD8-C48576CDCF69}" srcId="{B3BA00B8-DF6E-4548-A0F3-53A7679AC926}" destId="{DA4CCD33-A3A4-DE43-8249-09220181BFBF}" srcOrd="0" destOrd="0" parTransId="{2AF4E363-C473-AD48-BFA6-3842E901F432}" sibTransId="{AD2F4730-F132-4348-8377-456BB28E9ABF}"/>
    <dgm:cxn modelId="{3EC848C5-8C7E-8447-A3D8-2E3B838B56E1}" type="presOf" srcId="{14AA1F04-07F7-8449-A7B3-CCE6BFDC4C98}" destId="{245986A5-7C23-1945-9406-DBD6A27893D9}" srcOrd="0" destOrd="0" presId="urn:microsoft.com/office/officeart/2005/8/layout/hierarchy2"/>
    <dgm:cxn modelId="{B9E2294B-C673-BE40-9A9D-86911E26982D}" type="presOf" srcId="{25FCEB1A-2E80-B24E-B235-B6264E6D0DD2}" destId="{C5AB5E6A-1E8D-6243-8F83-CEC2CF5FA9B2}" srcOrd="0" destOrd="0" presId="urn:microsoft.com/office/officeart/2005/8/layout/hierarchy2"/>
    <dgm:cxn modelId="{3421EE53-0884-D34D-94B2-D283BDE77D56}" type="presOf" srcId="{ADE90DFE-EB8D-EB41-81BC-1B859D2BD10C}" destId="{641CF401-E3B0-344A-BB15-BAF4D0239D94}" srcOrd="0" destOrd="0" presId="urn:microsoft.com/office/officeart/2005/8/layout/hierarchy2"/>
    <dgm:cxn modelId="{3E6DCAD5-84D9-D844-B896-A25232003A44}" type="presOf" srcId="{7C5B6591-2D5D-F24C-A9D9-7399F1E4B524}" destId="{3942D620-834B-9544-B89C-7954A0641152}" srcOrd="0" destOrd="0" presId="urn:microsoft.com/office/officeart/2005/8/layout/hierarchy2"/>
    <dgm:cxn modelId="{A20D05FA-8023-6F42-AF79-4B6755B09C26}" type="presOf" srcId="{9CC31CB0-F864-BB45-97D3-C2E04C5E19B5}" destId="{5A5CCE7E-4026-6D4F-B2A3-D905A4B46ED6}" srcOrd="0" destOrd="0" presId="urn:microsoft.com/office/officeart/2005/8/layout/hierarchy2"/>
    <dgm:cxn modelId="{59FC3981-24CD-974D-8498-D7D786FFD14D}" type="presOf" srcId="{57A7E3E9-DD09-4944-BDCB-56D46759BB49}" destId="{84B23B26-79BE-F846-944B-7F5594FE7CF6}" srcOrd="0" destOrd="0" presId="urn:microsoft.com/office/officeart/2005/8/layout/hierarchy2"/>
    <dgm:cxn modelId="{DBAED25C-4C6D-A940-AB0A-781C2B0B3CBC}" type="presOf" srcId="{CA782945-D83A-9C42-9842-A39ED8EAB329}" destId="{800A8C0F-D6C8-924C-9C0A-085FE0AB4ACD}" srcOrd="0" destOrd="0" presId="urn:microsoft.com/office/officeart/2005/8/layout/hierarchy2"/>
    <dgm:cxn modelId="{A7913C33-C0EB-DE4C-ACC7-FB0704467119}" type="presOf" srcId="{B3BA00B8-DF6E-4548-A0F3-53A7679AC926}" destId="{2BF5AEB4-8D22-6842-A1E6-92770F1DF61F}" srcOrd="0" destOrd="0" presId="urn:microsoft.com/office/officeart/2005/8/layout/hierarchy2"/>
    <dgm:cxn modelId="{1B996B63-DCD7-6B4E-AC8A-1FEEB4958BF8}" type="presOf" srcId="{A23386AD-B6BC-2A41-B73C-D36ADB69802E}" destId="{438107CE-D9C0-6047-9897-9EDB093E15B9}" srcOrd="1" destOrd="0" presId="urn:microsoft.com/office/officeart/2005/8/layout/hierarchy2"/>
    <dgm:cxn modelId="{8161102C-669D-7D49-9C8A-F1BA1B35279F}" type="presOf" srcId="{2AF4E363-C473-AD48-BFA6-3842E901F432}" destId="{2A3C86B6-6A3E-9F4C-ACAC-78A76B4E962D}" srcOrd="0" destOrd="0" presId="urn:microsoft.com/office/officeart/2005/8/layout/hierarchy2"/>
    <dgm:cxn modelId="{394897D1-A5A0-B749-A88C-2A3D6089BE90}" srcId="{25396C80-71D6-7041-9A96-601F453EC0D0}" destId="{8A44651E-D6B9-084B-8191-5D16ADA3B7C3}" srcOrd="0" destOrd="0" parTransId="{81C8BCBA-4382-9248-AB18-07B96C7C57ED}" sibTransId="{1FED9633-9B3C-5541-8F80-2CFB39B6F0A8}"/>
    <dgm:cxn modelId="{37913BC8-047E-8044-BA61-A2FC9247C361}" srcId="{ADE90DFE-EB8D-EB41-81BC-1B859D2BD10C}" destId="{B3BA00B8-DF6E-4548-A0F3-53A7679AC926}" srcOrd="3" destOrd="0" parTransId="{7C5B6591-2D5D-F24C-A9D9-7399F1E4B524}" sibTransId="{A8672F96-5611-CD4F-9213-71EE58416F69}"/>
    <dgm:cxn modelId="{896EB00F-BFA5-4044-BB64-7F9AD3E93B32}" type="presOf" srcId="{7C5B6591-2D5D-F24C-A9D9-7399F1E4B524}" destId="{D7DC356B-B137-E945-9FEB-7C597A95094F}" srcOrd="1" destOrd="0" presId="urn:microsoft.com/office/officeart/2005/8/layout/hierarchy2"/>
    <dgm:cxn modelId="{19013AC2-A188-6843-986F-8BAA5DA7B503}" type="presOf" srcId="{D94DE1C1-5166-DC41-A378-7CFABFB04FD6}" destId="{AFB6A9AD-AB7C-564C-894E-E9C02F535499}" srcOrd="1" destOrd="0" presId="urn:microsoft.com/office/officeart/2005/8/layout/hierarchy2"/>
    <dgm:cxn modelId="{3C53F4BB-9E67-6F44-9976-99F43379A0F1}" type="presOf" srcId="{C6CB698E-FCC3-5246-AE90-51CB97E04755}" destId="{7AA8BA41-0029-BB41-811E-2519058FCD8A}" srcOrd="1" destOrd="0" presId="urn:microsoft.com/office/officeart/2005/8/layout/hierarchy2"/>
    <dgm:cxn modelId="{1BEF3538-BFFD-B64D-974F-98A67970E5B9}" type="presOf" srcId="{668CADAA-362B-3C47-A3DB-CC6BC8EE34AE}" destId="{23809566-DA26-6A4C-924A-9EE70511052A}" srcOrd="0" destOrd="0" presId="urn:microsoft.com/office/officeart/2005/8/layout/hierarchy2"/>
    <dgm:cxn modelId="{F70E15B3-FC19-DE41-A69A-0C2FC6CBF14B}" srcId="{57A7E3E9-DD09-4944-BDCB-56D46759BB49}" destId="{14AA1F04-07F7-8449-A7B3-CCE6BFDC4C98}" srcOrd="0" destOrd="0" parTransId="{D94DE1C1-5166-DC41-A378-7CFABFB04FD6}" sibTransId="{5265ED69-3BE4-A74B-BB2C-585B265F65C3}"/>
    <dgm:cxn modelId="{BEC9209E-E7B2-2440-9864-F62C3BB629F1}" srcId="{25FCEB1A-2E80-B24E-B235-B6264E6D0DD2}" destId="{DC2D2047-CE4F-734E-AC45-1C212E63C221}" srcOrd="0" destOrd="0" parTransId="{0AFBA99D-117C-8948-8EC8-96C932C2D92E}" sibTransId="{117B96EF-B4B4-C74A-A32A-6160D67AEFAC}"/>
    <dgm:cxn modelId="{FB5385BB-BECA-864D-9620-6E496CBE3636}" type="presOf" srcId="{8A44651E-D6B9-084B-8191-5D16ADA3B7C3}" destId="{728CD355-5102-D644-868A-CA40618FC108}" srcOrd="0" destOrd="0" presId="urn:microsoft.com/office/officeart/2005/8/layout/hierarchy2"/>
    <dgm:cxn modelId="{02AB1F15-6C39-4C44-9CEF-97A916C2092D}" type="presOf" srcId="{9CC31CB0-F864-BB45-97D3-C2E04C5E19B5}" destId="{A3ACED76-7DDF-BF45-AFAC-64AAFE674A1F}" srcOrd="1" destOrd="0" presId="urn:microsoft.com/office/officeart/2005/8/layout/hierarchy2"/>
    <dgm:cxn modelId="{D5D1352C-67DB-B540-8A81-A5AE19E54756}" srcId="{8A44651E-D6B9-084B-8191-5D16ADA3B7C3}" destId="{ADE90DFE-EB8D-EB41-81BC-1B859D2BD10C}" srcOrd="0" destOrd="0" parTransId="{C6CB698E-FCC3-5246-AE90-51CB97E04755}" sibTransId="{CE17EA36-BAF1-7A40-9EF7-4229BD10B76C}"/>
    <dgm:cxn modelId="{808C4311-B0EC-8449-BBA0-8E81DD1CBD2B}" srcId="{ADE90DFE-EB8D-EB41-81BC-1B859D2BD10C}" destId="{8002038D-DCFD-5848-9F4E-8A12511E48C2}" srcOrd="1" destOrd="0" parTransId="{668CADAA-362B-3C47-A3DB-CC6BC8EE34AE}" sibTransId="{A8E7CA1C-5775-B14C-9CA9-BB6C827DD51A}"/>
    <dgm:cxn modelId="{4DF7FC6F-FC00-7F49-90D7-A178C0E83A8A}" type="presOf" srcId="{25396C80-71D6-7041-9A96-601F453EC0D0}" destId="{5530AF75-8A6E-9849-9B1A-EFC80E427C9F}" srcOrd="0" destOrd="0" presId="urn:microsoft.com/office/officeart/2005/8/layout/hierarchy2"/>
    <dgm:cxn modelId="{24CF9E5E-CC9C-7C4C-A990-EE31134A183C}" type="presOf" srcId="{C9971410-A288-3844-AFE3-8A8277D86C44}" destId="{3BF67973-9EBB-7241-989D-E56999B2C43C}" srcOrd="1" destOrd="0" presId="urn:microsoft.com/office/officeart/2005/8/layout/hierarchy2"/>
    <dgm:cxn modelId="{2AA6269A-A2A8-8B4E-AF52-95E4CF7373E9}" type="presOf" srcId="{C9971410-A288-3844-AFE3-8A8277D86C44}" destId="{E65FD1B0-328B-0D47-9AE5-B6E97340EDDF}" srcOrd="0" destOrd="0" presId="urn:microsoft.com/office/officeart/2005/8/layout/hierarchy2"/>
    <dgm:cxn modelId="{A438056C-E50C-DD4E-9EA1-E35CC3E58254}" type="presOf" srcId="{2AF4E363-C473-AD48-BFA6-3842E901F432}" destId="{6AF1F4B7-FB51-8549-A0D9-D27FC76CCCFD}" srcOrd="1" destOrd="0" presId="urn:microsoft.com/office/officeart/2005/8/layout/hierarchy2"/>
    <dgm:cxn modelId="{A8382BB6-10F6-C44C-8B26-92C77E4E9FAF}" srcId="{8002038D-DCFD-5848-9F4E-8A12511E48C2}" destId="{CA782945-D83A-9C42-9842-A39ED8EAB329}" srcOrd="0" destOrd="0" parTransId="{9CC31CB0-F864-BB45-97D3-C2E04C5E19B5}" sibTransId="{418E7D3C-5D89-584F-9784-BEE073F95830}"/>
    <dgm:cxn modelId="{7AE7725F-3BE2-FE47-BCED-6551A5F11C07}" type="presOf" srcId="{A23386AD-B6BC-2A41-B73C-D36ADB69802E}" destId="{CB9F38A6-193B-B34D-9C95-DB345E42CEE9}" srcOrd="0" destOrd="0" presId="urn:microsoft.com/office/officeart/2005/8/layout/hierarchy2"/>
    <dgm:cxn modelId="{2EE435CD-5BB8-FF49-874A-E5C0F3F13FCE}" type="presOf" srcId="{D94DE1C1-5166-DC41-A378-7CFABFB04FD6}" destId="{5F807F82-583F-7E4E-B0DC-BF5BCC39CDEF}" srcOrd="0" destOrd="0" presId="urn:microsoft.com/office/officeart/2005/8/layout/hierarchy2"/>
    <dgm:cxn modelId="{6E29DD65-3B13-C841-8FE4-61530ADD6308}" type="presOf" srcId="{0AFBA99D-117C-8948-8EC8-96C932C2D92E}" destId="{435570A7-BFFE-AA4E-A908-8F67774672BA}" srcOrd="1" destOrd="0" presId="urn:microsoft.com/office/officeart/2005/8/layout/hierarchy2"/>
    <dgm:cxn modelId="{0F1CF06A-C7EF-F84F-95D5-345BCF543CD6}" type="presOf" srcId="{0AFBA99D-117C-8948-8EC8-96C932C2D92E}" destId="{EAEC6540-22B1-3E41-A291-83DFDA66083A}" srcOrd="0" destOrd="0" presId="urn:microsoft.com/office/officeart/2005/8/layout/hierarchy2"/>
    <dgm:cxn modelId="{739939F2-8874-7E40-A9BF-79CFBE5E233D}" srcId="{ADE90DFE-EB8D-EB41-81BC-1B859D2BD10C}" destId="{25FCEB1A-2E80-B24E-B235-B6264E6D0DD2}" srcOrd="0" destOrd="0" parTransId="{C9971410-A288-3844-AFE3-8A8277D86C44}" sibTransId="{7FBB0AB3-6690-2246-9658-C7F9CA67C8C8}"/>
    <dgm:cxn modelId="{A0DDCDFE-14AB-844F-8F36-45E2E5E57D55}" type="presOf" srcId="{8002038D-DCFD-5848-9F4E-8A12511E48C2}" destId="{19366AE0-08D3-404F-AFFD-5274B970F4C8}" srcOrd="0" destOrd="0" presId="urn:microsoft.com/office/officeart/2005/8/layout/hierarchy2"/>
    <dgm:cxn modelId="{A07E6C2B-140C-EC40-AF78-49E04759EFEF}" type="presParOf" srcId="{5530AF75-8A6E-9849-9B1A-EFC80E427C9F}" destId="{A28A95BC-9B10-224A-834C-25EB6161F53C}" srcOrd="0" destOrd="0" presId="urn:microsoft.com/office/officeart/2005/8/layout/hierarchy2"/>
    <dgm:cxn modelId="{4A624D6D-7E12-FA49-B20A-81890DC7A043}" type="presParOf" srcId="{A28A95BC-9B10-224A-834C-25EB6161F53C}" destId="{728CD355-5102-D644-868A-CA40618FC108}" srcOrd="0" destOrd="0" presId="urn:microsoft.com/office/officeart/2005/8/layout/hierarchy2"/>
    <dgm:cxn modelId="{3AFB1D49-CB37-9949-AD27-587EF3C68DC2}" type="presParOf" srcId="{A28A95BC-9B10-224A-834C-25EB6161F53C}" destId="{B2FB3EAF-B30C-6640-8BB2-7808257BB289}" srcOrd="1" destOrd="0" presId="urn:microsoft.com/office/officeart/2005/8/layout/hierarchy2"/>
    <dgm:cxn modelId="{EB423132-3F1A-EF4D-AC5F-6DD5B5ED5831}" type="presParOf" srcId="{B2FB3EAF-B30C-6640-8BB2-7808257BB289}" destId="{47C6A6C1-052E-1648-A217-5E7AC6016908}" srcOrd="0" destOrd="0" presId="urn:microsoft.com/office/officeart/2005/8/layout/hierarchy2"/>
    <dgm:cxn modelId="{23618FBE-D6CB-B743-89A6-0DA41D598C85}" type="presParOf" srcId="{47C6A6C1-052E-1648-A217-5E7AC6016908}" destId="{7AA8BA41-0029-BB41-811E-2519058FCD8A}" srcOrd="0" destOrd="0" presId="urn:microsoft.com/office/officeart/2005/8/layout/hierarchy2"/>
    <dgm:cxn modelId="{7822E8E5-CC88-944B-A008-23A47839EA17}" type="presParOf" srcId="{B2FB3EAF-B30C-6640-8BB2-7808257BB289}" destId="{0DB26382-ED27-684A-BF26-21EB5A2CDE1A}" srcOrd="1" destOrd="0" presId="urn:microsoft.com/office/officeart/2005/8/layout/hierarchy2"/>
    <dgm:cxn modelId="{FD3E8C85-0278-1F4B-B363-904B6D892101}" type="presParOf" srcId="{0DB26382-ED27-684A-BF26-21EB5A2CDE1A}" destId="{641CF401-E3B0-344A-BB15-BAF4D0239D94}" srcOrd="0" destOrd="0" presId="urn:microsoft.com/office/officeart/2005/8/layout/hierarchy2"/>
    <dgm:cxn modelId="{92D7518E-EB93-3045-A6EB-A1EB14DD3C16}" type="presParOf" srcId="{0DB26382-ED27-684A-BF26-21EB5A2CDE1A}" destId="{26B9A4F9-2D17-B241-AFAA-0403BC67B3AA}" srcOrd="1" destOrd="0" presId="urn:microsoft.com/office/officeart/2005/8/layout/hierarchy2"/>
    <dgm:cxn modelId="{561B003E-81EA-104A-AF3A-D7D1BF72FC6A}" type="presParOf" srcId="{26B9A4F9-2D17-B241-AFAA-0403BC67B3AA}" destId="{E65FD1B0-328B-0D47-9AE5-B6E97340EDDF}" srcOrd="0" destOrd="0" presId="urn:microsoft.com/office/officeart/2005/8/layout/hierarchy2"/>
    <dgm:cxn modelId="{48603B7A-B0A2-0F48-969B-6E4C2198831D}" type="presParOf" srcId="{E65FD1B0-328B-0D47-9AE5-B6E97340EDDF}" destId="{3BF67973-9EBB-7241-989D-E56999B2C43C}" srcOrd="0" destOrd="0" presId="urn:microsoft.com/office/officeart/2005/8/layout/hierarchy2"/>
    <dgm:cxn modelId="{25A6BF06-5593-8549-AD3B-BDBBDA2EEDEA}" type="presParOf" srcId="{26B9A4F9-2D17-B241-AFAA-0403BC67B3AA}" destId="{0E002076-105E-BC45-A244-FA5B79AED217}" srcOrd="1" destOrd="0" presId="urn:microsoft.com/office/officeart/2005/8/layout/hierarchy2"/>
    <dgm:cxn modelId="{B7E33214-32FA-484F-979E-B36D1B76537F}" type="presParOf" srcId="{0E002076-105E-BC45-A244-FA5B79AED217}" destId="{C5AB5E6A-1E8D-6243-8F83-CEC2CF5FA9B2}" srcOrd="0" destOrd="0" presId="urn:microsoft.com/office/officeart/2005/8/layout/hierarchy2"/>
    <dgm:cxn modelId="{C169D0FE-4A5D-E444-9874-FCB8076DC591}" type="presParOf" srcId="{0E002076-105E-BC45-A244-FA5B79AED217}" destId="{9A8C891E-3FDA-D942-BFD4-F46060893F9D}" srcOrd="1" destOrd="0" presId="urn:microsoft.com/office/officeart/2005/8/layout/hierarchy2"/>
    <dgm:cxn modelId="{80733AB3-51A8-3F44-87E2-BBB9FBB7CDA7}" type="presParOf" srcId="{9A8C891E-3FDA-D942-BFD4-F46060893F9D}" destId="{EAEC6540-22B1-3E41-A291-83DFDA66083A}" srcOrd="0" destOrd="0" presId="urn:microsoft.com/office/officeart/2005/8/layout/hierarchy2"/>
    <dgm:cxn modelId="{FF135EC1-441C-044E-9DD7-66B443A9BB96}" type="presParOf" srcId="{EAEC6540-22B1-3E41-A291-83DFDA66083A}" destId="{435570A7-BFFE-AA4E-A908-8F67774672BA}" srcOrd="0" destOrd="0" presId="urn:microsoft.com/office/officeart/2005/8/layout/hierarchy2"/>
    <dgm:cxn modelId="{90823213-1513-5342-84A9-8FD6CBC399F8}" type="presParOf" srcId="{9A8C891E-3FDA-D942-BFD4-F46060893F9D}" destId="{B836F12B-8AB7-054B-95C4-8B9B140E50DE}" srcOrd="1" destOrd="0" presId="urn:microsoft.com/office/officeart/2005/8/layout/hierarchy2"/>
    <dgm:cxn modelId="{BA692DA9-0169-2748-A1BB-5CD004343B4A}" type="presParOf" srcId="{B836F12B-8AB7-054B-95C4-8B9B140E50DE}" destId="{FE5EB240-FB6E-D74F-AA7C-96203032CB4D}" srcOrd="0" destOrd="0" presId="urn:microsoft.com/office/officeart/2005/8/layout/hierarchy2"/>
    <dgm:cxn modelId="{A743B9E4-F2FE-0043-8A52-1048AB41AFE5}" type="presParOf" srcId="{B836F12B-8AB7-054B-95C4-8B9B140E50DE}" destId="{F7AC6969-3C05-794B-B9B0-4B04A017FE04}" srcOrd="1" destOrd="0" presId="urn:microsoft.com/office/officeart/2005/8/layout/hierarchy2"/>
    <dgm:cxn modelId="{594DC7DF-4260-9D4C-B9F1-604B69072B1D}" type="presParOf" srcId="{26B9A4F9-2D17-B241-AFAA-0403BC67B3AA}" destId="{23809566-DA26-6A4C-924A-9EE70511052A}" srcOrd="2" destOrd="0" presId="urn:microsoft.com/office/officeart/2005/8/layout/hierarchy2"/>
    <dgm:cxn modelId="{61F5DD67-61A2-7643-929A-184285A01011}" type="presParOf" srcId="{23809566-DA26-6A4C-924A-9EE70511052A}" destId="{1E32BBCF-BF4C-1F46-B94B-621A966EC13D}" srcOrd="0" destOrd="0" presId="urn:microsoft.com/office/officeart/2005/8/layout/hierarchy2"/>
    <dgm:cxn modelId="{50121054-C6DC-5642-B10B-529FEE2A5192}" type="presParOf" srcId="{26B9A4F9-2D17-B241-AFAA-0403BC67B3AA}" destId="{8AA0D0BC-3668-714A-A338-E70D10C77B57}" srcOrd="3" destOrd="0" presId="urn:microsoft.com/office/officeart/2005/8/layout/hierarchy2"/>
    <dgm:cxn modelId="{1F36F46E-14E6-9B4F-ADEF-EC8464F1236A}" type="presParOf" srcId="{8AA0D0BC-3668-714A-A338-E70D10C77B57}" destId="{19366AE0-08D3-404F-AFFD-5274B970F4C8}" srcOrd="0" destOrd="0" presId="urn:microsoft.com/office/officeart/2005/8/layout/hierarchy2"/>
    <dgm:cxn modelId="{28C3BD6D-D00F-D444-91D8-039D0D8C4171}" type="presParOf" srcId="{8AA0D0BC-3668-714A-A338-E70D10C77B57}" destId="{18B15BF7-C767-6146-BA28-8BE125BE8F1A}" srcOrd="1" destOrd="0" presId="urn:microsoft.com/office/officeart/2005/8/layout/hierarchy2"/>
    <dgm:cxn modelId="{4C0844B0-B561-8C48-A6AE-EBCC067937D0}" type="presParOf" srcId="{18B15BF7-C767-6146-BA28-8BE125BE8F1A}" destId="{5A5CCE7E-4026-6D4F-B2A3-D905A4B46ED6}" srcOrd="0" destOrd="0" presId="urn:microsoft.com/office/officeart/2005/8/layout/hierarchy2"/>
    <dgm:cxn modelId="{FE6DE94F-AE0B-244B-A72D-58FFDF41D3F9}" type="presParOf" srcId="{5A5CCE7E-4026-6D4F-B2A3-D905A4B46ED6}" destId="{A3ACED76-7DDF-BF45-AFAC-64AAFE674A1F}" srcOrd="0" destOrd="0" presId="urn:microsoft.com/office/officeart/2005/8/layout/hierarchy2"/>
    <dgm:cxn modelId="{0CD4A72E-5EF5-7F4F-8A50-3C68871F9820}" type="presParOf" srcId="{18B15BF7-C767-6146-BA28-8BE125BE8F1A}" destId="{BAC4010F-B9AA-BC45-A80A-E0F03A840ED7}" srcOrd="1" destOrd="0" presId="urn:microsoft.com/office/officeart/2005/8/layout/hierarchy2"/>
    <dgm:cxn modelId="{977769CB-D72F-2044-928D-DB7B2FC7887F}" type="presParOf" srcId="{BAC4010F-B9AA-BC45-A80A-E0F03A840ED7}" destId="{800A8C0F-D6C8-924C-9C0A-085FE0AB4ACD}" srcOrd="0" destOrd="0" presId="urn:microsoft.com/office/officeart/2005/8/layout/hierarchy2"/>
    <dgm:cxn modelId="{8D964E33-9910-E547-B7B2-1D0E38E56AC5}" type="presParOf" srcId="{BAC4010F-B9AA-BC45-A80A-E0F03A840ED7}" destId="{6C5FBCE4-0FD6-AE4B-857F-51E9C587B7D2}" srcOrd="1" destOrd="0" presId="urn:microsoft.com/office/officeart/2005/8/layout/hierarchy2"/>
    <dgm:cxn modelId="{A2A28360-86A1-FC4B-8090-21980D61B2E5}" type="presParOf" srcId="{26B9A4F9-2D17-B241-AFAA-0403BC67B3AA}" destId="{CB9F38A6-193B-B34D-9C95-DB345E42CEE9}" srcOrd="4" destOrd="0" presId="urn:microsoft.com/office/officeart/2005/8/layout/hierarchy2"/>
    <dgm:cxn modelId="{C99E2CF1-F7D4-ED48-A4FE-5C613C513B26}" type="presParOf" srcId="{CB9F38A6-193B-B34D-9C95-DB345E42CEE9}" destId="{438107CE-D9C0-6047-9897-9EDB093E15B9}" srcOrd="0" destOrd="0" presId="urn:microsoft.com/office/officeart/2005/8/layout/hierarchy2"/>
    <dgm:cxn modelId="{2B2A42D6-D1C6-A54B-8A06-EFA8864DAB14}" type="presParOf" srcId="{26B9A4F9-2D17-B241-AFAA-0403BC67B3AA}" destId="{5A0B7BD0-E33D-BB42-80EC-463FD9C20F26}" srcOrd="5" destOrd="0" presId="urn:microsoft.com/office/officeart/2005/8/layout/hierarchy2"/>
    <dgm:cxn modelId="{ADE7C7BD-8B16-6643-A504-1286B443D4AC}" type="presParOf" srcId="{5A0B7BD0-E33D-BB42-80EC-463FD9C20F26}" destId="{84B23B26-79BE-F846-944B-7F5594FE7CF6}" srcOrd="0" destOrd="0" presId="urn:microsoft.com/office/officeart/2005/8/layout/hierarchy2"/>
    <dgm:cxn modelId="{98D1AE0C-B01F-874D-AFA6-5E8A065352E7}" type="presParOf" srcId="{5A0B7BD0-E33D-BB42-80EC-463FD9C20F26}" destId="{1307858D-E93F-CB41-86AE-4CBB77C08936}" srcOrd="1" destOrd="0" presId="urn:microsoft.com/office/officeart/2005/8/layout/hierarchy2"/>
    <dgm:cxn modelId="{A683C6DF-0480-5F41-8239-7DCECC099465}" type="presParOf" srcId="{1307858D-E93F-CB41-86AE-4CBB77C08936}" destId="{5F807F82-583F-7E4E-B0DC-BF5BCC39CDEF}" srcOrd="0" destOrd="0" presId="urn:microsoft.com/office/officeart/2005/8/layout/hierarchy2"/>
    <dgm:cxn modelId="{DFEF7C1F-3CAA-9448-9528-73133696D5C4}" type="presParOf" srcId="{5F807F82-583F-7E4E-B0DC-BF5BCC39CDEF}" destId="{AFB6A9AD-AB7C-564C-894E-E9C02F535499}" srcOrd="0" destOrd="0" presId="urn:microsoft.com/office/officeart/2005/8/layout/hierarchy2"/>
    <dgm:cxn modelId="{0AAD8632-DDE0-2848-A387-41E2667DE0CF}" type="presParOf" srcId="{1307858D-E93F-CB41-86AE-4CBB77C08936}" destId="{A19CDFD2-C39C-A744-A626-7BA174133C00}" srcOrd="1" destOrd="0" presId="urn:microsoft.com/office/officeart/2005/8/layout/hierarchy2"/>
    <dgm:cxn modelId="{2BD47A80-7BCA-E045-9FB8-0E2C8CD53066}" type="presParOf" srcId="{A19CDFD2-C39C-A744-A626-7BA174133C00}" destId="{245986A5-7C23-1945-9406-DBD6A27893D9}" srcOrd="0" destOrd="0" presId="urn:microsoft.com/office/officeart/2005/8/layout/hierarchy2"/>
    <dgm:cxn modelId="{729CC486-19A7-834F-852F-A6857DBFD750}" type="presParOf" srcId="{A19CDFD2-C39C-A744-A626-7BA174133C00}" destId="{08BAF499-7CE1-0D47-B75E-134E2B0A5A2D}" srcOrd="1" destOrd="0" presId="urn:microsoft.com/office/officeart/2005/8/layout/hierarchy2"/>
    <dgm:cxn modelId="{12CB69B4-CE43-BE4C-86F7-DE2CF53679DD}" type="presParOf" srcId="{26B9A4F9-2D17-B241-AFAA-0403BC67B3AA}" destId="{3942D620-834B-9544-B89C-7954A0641152}" srcOrd="6" destOrd="0" presId="urn:microsoft.com/office/officeart/2005/8/layout/hierarchy2"/>
    <dgm:cxn modelId="{CA8425B2-298F-8F46-AD32-843B2837A4BF}" type="presParOf" srcId="{3942D620-834B-9544-B89C-7954A0641152}" destId="{D7DC356B-B137-E945-9FEB-7C597A95094F}" srcOrd="0" destOrd="0" presId="urn:microsoft.com/office/officeart/2005/8/layout/hierarchy2"/>
    <dgm:cxn modelId="{CEB6201E-89DC-5F4A-8786-8FE4F3FCF4CD}" type="presParOf" srcId="{26B9A4F9-2D17-B241-AFAA-0403BC67B3AA}" destId="{71B99783-FFF2-4648-8154-F90B5F3527B4}" srcOrd="7" destOrd="0" presId="urn:microsoft.com/office/officeart/2005/8/layout/hierarchy2"/>
    <dgm:cxn modelId="{E5AA3C0D-F147-7E43-A90F-B66B5CAFBC01}" type="presParOf" srcId="{71B99783-FFF2-4648-8154-F90B5F3527B4}" destId="{2BF5AEB4-8D22-6842-A1E6-92770F1DF61F}" srcOrd="0" destOrd="0" presId="urn:microsoft.com/office/officeart/2005/8/layout/hierarchy2"/>
    <dgm:cxn modelId="{0C8EED80-E5E2-DB4A-95F9-0E5D53E60FAE}" type="presParOf" srcId="{71B99783-FFF2-4648-8154-F90B5F3527B4}" destId="{E14E2DAD-3608-F949-8A56-68FC24FFEAC6}" srcOrd="1" destOrd="0" presId="urn:microsoft.com/office/officeart/2005/8/layout/hierarchy2"/>
    <dgm:cxn modelId="{03942188-96B9-644E-9BBD-555B3464972E}" type="presParOf" srcId="{E14E2DAD-3608-F949-8A56-68FC24FFEAC6}" destId="{2A3C86B6-6A3E-9F4C-ACAC-78A76B4E962D}" srcOrd="0" destOrd="0" presId="urn:microsoft.com/office/officeart/2005/8/layout/hierarchy2"/>
    <dgm:cxn modelId="{3C07FE41-BD41-654C-BCC2-A6BB07CB0340}" type="presParOf" srcId="{2A3C86B6-6A3E-9F4C-ACAC-78A76B4E962D}" destId="{6AF1F4B7-FB51-8549-A0D9-D27FC76CCCFD}" srcOrd="0" destOrd="0" presId="urn:microsoft.com/office/officeart/2005/8/layout/hierarchy2"/>
    <dgm:cxn modelId="{E91CAF6C-3140-A84C-B944-42CCA095CE2A}" type="presParOf" srcId="{E14E2DAD-3608-F949-8A56-68FC24FFEAC6}" destId="{6211F5F7-D032-1148-AF60-7F01537EB686}" srcOrd="1" destOrd="0" presId="urn:microsoft.com/office/officeart/2005/8/layout/hierarchy2"/>
    <dgm:cxn modelId="{83A968F8-CE84-3A4A-B292-6BC8767A8337}" type="presParOf" srcId="{6211F5F7-D032-1148-AF60-7F01537EB686}" destId="{D4052F2C-87FB-3941-B4AF-6F1DE2E5B337}" srcOrd="0" destOrd="0" presId="urn:microsoft.com/office/officeart/2005/8/layout/hierarchy2"/>
    <dgm:cxn modelId="{AD12CCDA-E3CB-3442-BBCA-811726CFAF53}" type="presParOf" srcId="{6211F5F7-D032-1148-AF60-7F01537EB686}" destId="{2C8F3BCF-B321-334F-9D52-0AC2058023D4}" srcOrd="1" destOrd="0" presId="urn:microsoft.com/office/officeart/2005/8/layout/hierarchy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7B49E4-594D-E648-AF04-51F967F505F0}" type="doc">
      <dgm:prSet loTypeId="urn:microsoft.com/office/officeart/2005/8/layout/process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60D4CB8D-C284-2B4C-9D30-35AFA96EE111}">
      <dgm:prSet phldrT="[Texto]"/>
      <dgm:spPr/>
      <dgm:t>
        <a:bodyPr/>
        <a:lstStyle/>
        <a:p>
          <a:r>
            <a:rPr lang="es-ES_tradnl" dirty="0" smtClean="0"/>
            <a:t>Maltrato emocional</a:t>
          </a:r>
          <a:endParaRPr lang="es-ES_tradnl" dirty="0"/>
        </a:p>
      </dgm:t>
    </dgm:pt>
    <dgm:pt modelId="{94A677EA-8062-A84A-A55A-E48601E7299D}" type="parTrans" cxnId="{71444307-8728-434F-87DE-544E43E76A5D}">
      <dgm:prSet/>
      <dgm:spPr/>
      <dgm:t>
        <a:bodyPr/>
        <a:lstStyle/>
        <a:p>
          <a:endParaRPr lang="es-ES_tradnl"/>
        </a:p>
      </dgm:t>
    </dgm:pt>
    <dgm:pt modelId="{CB9E4ED9-82B6-9749-AFAE-57222271A531}" type="sibTrans" cxnId="{71444307-8728-434F-87DE-544E43E76A5D}">
      <dgm:prSet/>
      <dgm:spPr/>
      <dgm:t>
        <a:bodyPr/>
        <a:lstStyle/>
        <a:p>
          <a:endParaRPr lang="es-ES_tradnl"/>
        </a:p>
      </dgm:t>
    </dgm:pt>
    <dgm:pt modelId="{BC937AF5-F2D1-C941-B37E-4117A771E4D4}">
      <dgm:prSet phldrT="[Texto]"/>
      <dgm:spPr/>
      <dgm:t>
        <a:bodyPr/>
        <a:lstStyle/>
        <a:p>
          <a:r>
            <a:rPr lang="es-ES_tradnl" dirty="0" smtClean="0"/>
            <a:t>Abandono emocional</a:t>
          </a:r>
          <a:endParaRPr lang="es-ES_tradnl" dirty="0"/>
        </a:p>
      </dgm:t>
    </dgm:pt>
    <dgm:pt modelId="{55166744-2BF3-604D-B4A7-E94DD615DA93}" type="parTrans" cxnId="{597EFD24-D8DD-9A43-9C95-E9E11B4445EC}">
      <dgm:prSet/>
      <dgm:spPr/>
      <dgm:t>
        <a:bodyPr/>
        <a:lstStyle/>
        <a:p>
          <a:endParaRPr lang="es-ES_tradnl"/>
        </a:p>
      </dgm:t>
    </dgm:pt>
    <dgm:pt modelId="{2DB1220A-90C1-AD40-B791-C1044E6763D5}" type="sibTrans" cxnId="{597EFD24-D8DD-9A43-9C95-E9E11B4445EC}">
      <dgm:prSet/>
      <dgm:spPr/>
      <dgm:t>
        <a:bodyPr/>
        <a:lstStyle/>
        <a:p>
          <a:endParaRPr lang="es-ES_tradnl"/>
        </a:p>
      </dgm:t>
    </dgm:pt>
    <dgm:pt modelId="{E96D33C0-F8A0-B644-82DD-1B48D40169F0}">
      <dgm:prSet phldrT="[Texto]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_tradnl" dirty="0"/>
        </a:p>
      </dgm:t>
    </dgm:pt>
    <dgm:pt modelId="{845DE4DC-3F22-124A-A4FC-9531752D40B2}" type="parTrans" cxnId="{7864F3D0-CB8B-2D48-97D2-E62F78046ED9}">
      <dgm:prSet/>
      <dgm:spPr/>
      <dgm:t>
        <a:bodyPr/>
        <a:lstStyle/>
        <a:p>
          <a:endParaRPr lang="es-ES_tradnl"/>
        </a:p>
      </dgm:t>
    </dgm:pt>
    <dgm:pt modelId="{0F02A908-4557-104F-8134-3AA72D083041}" type="sibTrans" cxnId="{7864F3D0-CB8B-2D48-97D2-E62F78046ED9}">
      <dgm:prSet/>
      <dgm:spPr/>
      <dgm:t>
        <a:bodyPr/>
        <a:lstStyle/>
        <a:p>
          <a:endParaRPr lang="es-ES_tradnl"/>
        </a:p>
      </dgm:t>
    </dgm:pt>
    <dgm:pt modelId="{31B39F3B-47FD-8D45-8197-E2AA2F9BB745}">
      <dgm:prSet phldrT="[Texto]"/>
      <dgm:spPr/>
      <dgm:t>
        <a:bodyPr/>
        <a:lstStyle/>
        <a:p>
          <a:r>
            <a:rPr lang="es-ES_tradnl" dirty="0" smtClean="0"/>
            <a:t>Sobreprotección</a:t>
          </a:r>
          <a:endParaRPr lang="es-ES_tradnl" dirty="0"/>
        </a:p>
      </dgm:t>
    </dgm:pt>
    <dgm:pt modelId="{C4D6D0F7-A93E-8649-ABE9-1EAF11163BF6}" type="parTrans" cxnId="{3DA2B640-B291-2E4F-8DB6-E58E7BD131BB}">
      <dgm:prSet/>
      <dgm:spPr/>
      <dgm:t>
        <a:bodyPr/>
        <a:lstStyle/>
        <a:p>
          <a:endParaRPr lang="es-ES_tradnl"/>
        </a:p>
      </dgm:t>
    </dgm:pt>
    <dgm:pt modelId="{86342200-0EEA-254B-B375-50674FC862B8}" type="sibTrans" cxnId="{3DA2B640-B291-2E4F-8DB6-E58E7BD131BB}">
      <dgm:prSet/>
      <dgm:spPr/>
      <dgm:t>
        <a:bodyPr/>
        <a:lstStyle/>
        <a:p>
          <a:endParaRPr lang="es-ES_tradnl"/>
        </a:p>
      </dgm:t>
    </dgm:pt>
    <dgm:pt modelId="{E0D8630A-0AE8-A14C-ACB6-C0CBCED6D71E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_tradnl" dirty="0"/>
        </a:p>
      </dgm:t>
    </dgm:pt>
    <dgm:pt modelId="{9F6F0B39-7F3B-4A45-9E0E-ED2AE3930C07}" type="parTrans" cxnId="{121F7315-D28C-504A-B7B3-724D1308AC78}">
      <dgm:prSet/>
      <dgm:spPr/>
      <dgm:t>
        <a:bodyPr/>
        <a:lstStyle/>
        <a:p>
          <a:endParaRPr lang="es-ES_tradnl"/>
        </a:p>
      </dgm:t>
    </dgm:pt>
    <dgm:pt modelId="{A5AA3B7E-487B-A14C-9ED2-9CE4F314D067}" type="sibTrans" cxnId="{121F7315-D28C-504A-B7B3-724D1308AC78}">
      <dgm:prSet/>
      <dgm:spPr/>
      <dgm:t>
        <a:bodyPr/>
        <a:lstStyle/>
        <a:p>
          <a:endParaRPr lang="es-ES_tradnl"/>
        </a:p>
      </dgm:t>
    </dgm:pt>
    <dgm:pt modelId="{D788EAF5-D562-0444-B36E-87EBCAF822E6}">
      <dgm:prSet phldrT="[Texto]"/>
      <dgm:spPr/>
      <dgm:t>
        <a:bodyPr/>
        <a:lstStyle/>
        <a:p>
          <a:r>
            <a:rPr lang="es-ES_tradnl" dirty="0" err="1" smtClean="0"/>
            <a:t>Sobreexigencia</a:t>
          </a:r>
          <a:endParaRPr lang="es-ES_tradnl" dirty="0"/>
        </a:p>
      </dgm:t>
    </dgm:pt>
    <dgm:pt modelId="{C0164389-9DC2-B346-B4E2-9DB984171F54}" type="parTrans" cxnId="{66172D38-622B-7143-AE4D-4B4CD1AB701D}">
      <dgm:prSet/>
      <dgm:spPr/>
      <dgm:t>
        <a:bodyPr/>
        <a:lstStyle/>
        <a:p>
          <a:endParaRPr lang="es-ES_tradnl"/>
        </a:p>
      </dgm:t>
    </dgm:pt>
    <dgm:pt modelId="{F0CF8022-1517-1748-B94B-B76FBF9C918E}" type="sibTrans" cxnId="{66172D38-622B-7143-AE4D-4B4CD1AB701D}">
      <dgm:prSet/>
      <dgm:spPr/>
      <dgm:t>
        <a:bodyPr/>
        <a:lstStyle/>
        <a:p>
          <a:endParaRPr lang="es-ES_tradnl"/>
        </a:p>
      </dgm:t>
    </dgm:pt>
    <dgm:pt modelId="{46802959-002F-8A49-A574-CE3FD96967E0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_tradnl" dirty="0"/>
        </a:p>
      </dgm:t>
    </dgm:pt>
    <dgm:pt modelId="{2A5D2FA0-9F2B-EB45-B962-E2190D129D6D}" type="parTrans" cxnId="{EFA8CC1F-52C8-9A4B-B018-8AA902390852}">
      <dgm:prSet/>
      <dgm:spPr/>
      <dgm:t>
        <a:bodyPr/>
        <a:lstStyle/>
        <a:p>
          <a:endParaRPr lang="es-ES_tradnl"/>
        </a:p>
      </dgm:t>
    </dgm:pt>
    <dgm:pt modelId="{BA59F9FE-6F79-F849-B5C5-7FEFA892E86B}" type="sibTrans" cxnId="{EFA8CC1F-52C8-9A4B-B018-8AA902390852}">
      <dgm:prSet/>
      <dgm:spPr/>
      <dgm:t>
        <a:bodyPr/>
        <a:lstStyle/>
        <a:p>
          <a:endParaRPr lang="es-ES_tradnl"/>
        </a:p>
      </dgm:t>
    </dgm:pt>
    <dgm:pt modelId="{4AAC430C-F7D6-164F-A875-5177E32531A7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_tradnl" dirty="0"/>
        </a:p>
      </dgm:t>
    </dgm:pt>
    <dgm:pt modelId="{104E566B-19D7-264B-9A7F-9AF10432B1CD}" type="sibTrans" cxnId="{38554948-BE66-3D40-977B-D43EDC9CF206}">
      <dgm:prSet/>
      <dgm:spPr/>
      <dgm:t>
        <a:bodyPr/>
        <a:lstStyle/>
        <a:p>
          <a:endParaRPr lang="es-ES_tradnl"/>
        </a:p>
      </dgm:t>
    </dgm:pt>
    <dgm:pt modelId="{C33D7D84-83F3-734C-9ACE-31FA11308518}" type="parTrans" cxnId="{38554948-BE66-3D40-977B-D43EDC9CF206}">
      <dgm:prSet/>
      <dgm:spPr/>
      <dgm:t>
        <a:bodyPr/>
        <a:lstStyle/>
        <a:p>
          <a:endParaRPr lang="es-ES_tradnl"/>
        </a:p>
      </dgm:t>
    </dgm:pt>
    <dgm:pt modelId="{6FFFCDBF-25E5-3E45-BAC1-050A3D43A035}" type="pres">
      <dgm:prSet presAssocID="{C97B49E4-594D-E648-AF04-51F967F505F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342C427A-A8D4-EE4D-A86C-ED7C737F7ED1}" type="pres">
      <dgm:prSet presAssocID="{60D4CB8D-C284-2B4C-9D30-35AFA96EE111}" presName="composite" presStyleCnt="0"/>
      <dgm:spPr/>
    </dgm:pt>
    <dgm:pt modelId="{431A43BC-4A3D-984D-95AD-A69125A13992}" type="pres">
      <dgm:prSet presAssocID="{60D4CB8D-C284-2B4C-9D30-35AFA96EE111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1165CB8-66A0-EA47-892D-96F1AE1EDD0E}" type="pres">
      <dgm:prSet presAssocID="{60D4CB8D-C284-2B4C-9D30-35AFA96EE111}" presName="parSh" presStyleLbl="node1" presStyleIdx="0" presStyleCnt="4" custLinFactNeighborY="-69351"/>
      <dgm:spPr/>
      <dgm:t>
        <a:bodyPr/>
        <a:lstStyle/>
        <a:p>
          <a:endParaRPr lang="es-ES_tradnl"/>
        </a:p>
      </dgm:t>
    </dgm:pt>
    <dgm:pt modelId="{A2C23279-3840-FD49-B93D-93430DFC50B3}" type="pres">
      <dgm:prSet presAssocID="{60D4CB8D-C284-2B4C-9D30-35AFA96EE111}" presName="desTx" presStyleLbl="fgAcc1" presStyleIdx="0" presStyleCnt="4" custScaleY="171562" custLinFactNeighborY="-2450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8998C3B-8B3A-E042-898C-E08949852907}" type="pres">
      <dgm:prSet presAssocID="{CB9E4ED9-82B6-9749-AFAE-57222271A531}" presName="sibTrans" presStyleLbl="sibTrans2D1" presStyleIdx="0" presStyleCnt="3" custLinFactNeighborY="26401"/>
      <dgm:spPr/>
      <dgm:t>
        <a:bodyPr/>
        <a:lstStyle/>
        <a:p>
          <a:endParaRPr lang="es-ES_tradnl"/>
        </a:p>
      </dgm:t>
    </dgm:pt>
    <dgm:pt modelId="{5EC953DB-178F-1147-A837-B5DEECCACE8D}" type="pres">
      <dgm:prSet presAssocID="{CB9E4ED9-82B6-9749-AFAE-57222271A531}" presName="connTx" presStyleLbl="sibTrans2D1" presStyleIdx="0" presStyleCnt="3"/>
      <dgm:spPr/>
      <dgm:t>
        <a:bodyPr/>
        <a:lstStyle/>
        <a:p>
          <a:endParaRPr lang="es-ES_tradnl"/>
        </a:p>
      </dgm:t>
    </dgm:pt>
    <dgm:pt modelId="{BB7DC7E4-97E2-6444-BF5F-06056EC2ABAB}" type="pres">
      <dgm:prSet presAssocID="{BC937AF5-F2D1-C941-B37E-4117A771E4D4}" presName="composite" presStyleCnt="0"/>
      <dgm:spPr/>
    </dgm:pt>
    <dgm:pt modelId="{811CB8F6-263A-6447-880C-C96F06100C1C}" type="pres">
      <dgm:prSet presAssocID="{BC937AF5-F2D1-C941-B37E-4117A771E4D4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030EC06-687C-5245-A9AF-7867448B5709}" type="pres">
      <dgm:prSet presAssocID="{BC937AF5-F2D1-C941-B37E-4117A771E4D4}" presName="parSh" presStyleLbl="node1" presStyleIdx="1" presStyleCnt="4" custLinFactNeighborY="-69351"/>
      <dgm:spPr/>
      <dgm:t>
        <a:bodyPr/>
        <a:lstStyle/>
        <a:p>
          <a:endParaRPr lang="es-ES_tradnl"/>
        </a:p>
      </dgm:t>
    </dgm:pt>
    <dgm:pt modelId="{12950EA8-5314-3E4F-9B66-9524656BBAC3}" type="pres">
      <dgm:prSet presAssocID="{BC937AF5-F2D1-C941-B37E-4117A771E4D4}" presName="desTx" presStyleLbl="fgAcc1" presStyleIdx="1" presStyleCnt="4" custScaleX="118246" custScaleY="169132" custLinFactNeighborY="-2426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BBE1A01-B6B3-C64D-B411-81A9B173932D}" type="pres">
      <dgm:prSet presAssocID="{2DB1220A-90C1-AD40-B791-C1044E6763D5}" presName="sibTrans" presStyleLbl="sibTrans2D1" presStyleIdx="1" presStyleCnt="3" custLinFactNeighborY="26401"/>
      <dgm:spPr/>
      <dgm:t>
        <a:bodyPr/>
        <a:lstStyle/>
        <a:p>
          <a:endParaRPr lang="es-ES_tradnl"/>
        </a:p>
      </dgm:t>
    </dgm:pt>
    <dgm:pt modelId="{BBED6EBA-EB31-B045-BD6D-3FF3FB317D59}" type="pres">
      <dgm:prSet presAssocID="{2DB1220A-90C1-AD40-B791-C1044E6763D5}" presName="connTx" presStyleLbl="sibTrans2D1" presStyleIdx="1" presStyleCnt="3"/>
      <dgm:spPr/>
      <dgm:t>
        <a:bodyPr/>
        <a:lstStyle/>
        <a:p>
          <a:endParaRPr lang="es-ES_tradnl"/>
        </a:p>
      </dgm:t>
    </dgm:pt>
    <dgm:pt modelId="{554D63D2-76B3-3C4C-8FA9-D785602C333A}" type="pres">
      <dgm:prSet presAssocID="{31B39F3B-47FD-8D45-8197-E2AA2F9BB745}" presName="composite" presStyleCnt="0"/>
      <dgm:spPr/>
    </dgm:pt>
    <dgm:pt modelId="{9247BB94-A207-1F4B-A5BA-D792CFE80CB1}" type="pres">
      <dgm:prSet presAssocID="{31B39F3B-47FD-8D45-8197-E2AA2F9BB745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FE7B62E-F34F-5740-BF60-51F15225B220}" type="pres">
      <dgm:prSet presAssocID="{31B39F3B-47FD-8D45-8197-E2AA2F9BB745}" presName="parSh" presStyleLbl="node1" presStyleIdx="2" presStyleCnt="4" custLinFactNeighborY="-51782"/>
      <dgm:spPr/>
      <dgm:t>
        <a:bodyPr/>
        <a:lstStyle/>
        <a:p>
          <a:endParaRPr lang="es-ES_tradnl"/>
        </a:p>
      </dgm:t>
    </dgm:pt>
    <dgm:pt modelId="{222D03B5-8894-A14F-9536-ACD1BF897CAB}" type="pres">
      <dgm:prSet presAssocID="{31B39F3B-47FD-8D45-8197-E2AA2F9BB745}" presName="desTx" presStyleLbl="fgAcc1" presStyleIdx="2" presStyleCnt="4" custScaleY="250755" custLinFactNeighborY="258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7358DC6-6DCF-034D-8C13-51678C033DCF}" type="pres">
      <dgm:prSet presAssocID="{86342200-0EEA-254B-B375-50674FC862B8}" presName="sibTrans" presStyleLbl="sibTrans2D1" presStyleIdx="2" presStyleCnt="3" custLinFactNeighborY="26401"/>
      <dgm:spPr/>
      <dgm:t>
        <a:bodyPr/>
        <a:lstStyle/>
        <a:p>
          <a:endParaRPr lang="es-ES_tradnl"/>
        </a:p>
      </dgm:t>
    </dgm:pt>
    <dgm:pt modelId="{C81AF625-A074-7E48-A0CF-B6E51C00B7FB}" type="pres">
      <dgm:prSet presAssocID="{86342200-0EEA-254B-B375-50674FC862B8}" presName="connTx" presStyleLbl="sibTrans2D1" presStyleIdx="2" presStyleCnt="3"/>
      <dgm:spPr/>
      <dgm:t>
        <a:bodyPr/>
        <a:lstStyle/>
        <a:p>
          <a:endParaRPr lang="es-ES_tradnl"/>
        </a:p>
      </dgm:t>
    </dgm:pt>
    <dgm:pt modelId="{877D8EDA-DA6D-8E4F-8009-77ACB430F682}" type="pres">
      <dgm:prSet presAssocID="{D788EAF5-D562-0444-B36E-87EBCAF822E6}" presName="composite" presStyleCnt="0"/>
      <dgm:spPr/>
    </dgm:pt>
    <dgm:pt modelId="{01D70485-DC05-D445-A477-7EE61A14AA2C}" type="pres">
      <dgm:prSet presAssocID="{D788EAF5-D562-0444-B36E-87EBCAF822E6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01FD82C-2D2B-704B-BB11-7CE8220ABD45}" type="pres">
      <dgm:prSet presAssocID="{D788EAF5-D562-0444-B36E-87EBCAF822E6}" presName="parSh" presStyleLbl="node1" presStyleIdx="3" presStyleCnt="4" custLinFactNeighborY="-55396"/>
      <dgm:spPr/>
      <dgm:t>
        <a:bodyPr/>
        <a:lstStyle/>
        <a:p>
          <a:endParaRPr lang="es-ES_tradnl"/>
        </a:p>
      </dgm:t>
    </dgm:pt>
    <dgm:pt modelId="{C0368EF6-8450-B044-9D0B-17D688EB92B8}" type="pres">
      <dgm:prSet presAssocID="{D788EAF5-D562-0444-B36E-87EBCAF822E6}" presName="desTx" presStyleLbl="fgAcc1" presStyleIdx="3" presStyleCnt="4" custScaleY="221716" custLinFactNeighborY="131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B3C07FF1-D260-A941-A06C-327EBDA6A0DD}" type="presOf" srcId="{60D4CB8D-C284-2B4C-9D30-35AFA96EE111}" destId="{431A43BC-4A3D-984D-95AD-A69125A13992}" srcOrd="0" destOrd="0" presId="urn:microsoft.com/office/officeart/2005/8/layout/process3"/>
    <dgm:cxn modelId="{4D8DFA27-FBB5-1A42-9836-FE2BFA32381A}" type="presOf" srcId="{E0D8630A-0AE8-A14C-ACB6-C0CBCED6D71E}" destId="{222D03B5-8894-A14F-9536-ACD1BF897CAB}" srcOrd="0" destOrd="0" presId="urn:microsoft.com/office/officeart/2005/8/layout/process3"/>
    <dgm:cxn modelId="{7864F3D0-CB8B-2D48-97D2-E62F78046ED9}" srcId="{BC937AF5-F2D1-C941-B37E-4117A771E4D4}" destId="{E96D33C0-F8A0-B644-82DD-1B48D40169F0}" srcOrd="0" destOrd="0" parTransId="{845DE4DC-3F22-124A-A4FC-9531752D40B2}" sibTransId="{0F02A908-4557-104F-8134-3AA72D083041}"/>
    <dgm:cxn modelId="{D97F4623-A1BF-A64F-AEC2-B851EB6976D6}" type="presOf" srcId="{60D4CB8D-C284-2B4C-9D30-35AFA96EE111}" destId="{A1165CB8-66A0-EA47-892D-96F1AE1EDD0E}" srcOrd="1" destOrd="0" presId="urn:microsoft.com/office/officeart/2005/8/layout/process3"/>
    <dgm:cxn modelId="{E0F7D906-7DB9-5843-A9DD-E26C22D79C1B}" type="presOf" srcId="{D788EAF5-D562-0444-B36E-87EBCAF822E6}" destId="{01D70485-DC05-D445-A477-7EE61A14AA2C}" srcOrd="0" destOrd="0" presId="urn:microsoft.com/office/officeart/2005/8/layout/process3"/>
    <dgm:cxn modelId="{121F7315-D28C-504A-B7B3-724D1308AC78}" srcId="{31B39F3B-47FD-8D45-8197-E2AA2F9BB745}" destId="{E0D8630A-0AE8-A14C-ACB6-C0CBCED6D71E}" srcOrd="0" destOrd="0" parTransId="{9F6F0B39-7F3B-4A45-9E0E-ED2AE3930C07}" sibTransId="{A5AA3B7E-487B-A14C-9ED2-9CE4F314D067}"/>
    <dgm:cxn modelId="{3DA2B640-B291-2E4F-8DB6-E58E7BD131BB}" srcId="{C97B49E4-594D-E648-AF04-51F967F505F0}" destId="{31B39F3B-47FD-8D45-8197-E2AA2F9BB745}" srcOrd="2" destOrd="0" parTransId="{C4D6D0F7-A93E-8649-ABE9-1EAF11163BF6}" sibTransId="{86342200-0EEA-254B-B375-50674FC862B8}"/>
    <dgm:cxn modelId="{8857DD33-EAFD-6741-9FB1-D7FB3C869C33}" type="presOf" srcId="{4AAC430C-F7D6-164F-A875-5177E32531A7}" destId="{A2C23279-3840-FD49-B93D-93430DFC50B3}" srcOrd="0" destOrd="0" presId="urn:microsoft.com/office/officeart/2005/8/layout/process3"/>
    <dgm:cxn modelId="{6648E0A2-D501-684C-8577-AD4BE22045D5}" type="presOf" srcId="{31B39F3B-47FD-8D45-8197-E2AA2F9BB745}" destId="{9247BB94-A207-1F4B-A5BA-D792CFE80CB1}" srcOrd="0" destOrd="0" presId="urn:microsoft.com/office/officeart/2005/8/layout/process3"/>
    <dgm:cxn modelId="{9F7369A2-D017-504B-B1AB-8275DB442D6E}" type="presOf" srcId="{CB9E4ED9-82B6-9749-AFAE-57222271A531}" destId="{5EC953DB-178F-1147-A837-B5DEECCACE8D}" srcOrd="1" destOrd="0" presId="urn:microsoft.com/office/officeart/2005/8/layout/process3"/>
    <dgm:cxn modelId="{5BCD17DE-E802-0A4D-A2A7-F1879AE2BC87}" type="presOf" srcId="{CB9E4ED9-82B6-9749-AFAE-57222271A531}" destId="{48998C3B-8B3A-E042-898C-E08949852907}" srcOrd="0" destOrd="0" presId="urn:microsoft.com/office/officeart/2005/8/layout/process3"/>
    <dgm:cxn modelId="{597EFD24-D8DD-9A43-9C95-E9E11B4445EC}" srcId="{C97B49E4-594D-E648-AF04-51F967F505F0}" destId="{BC937AF5-F2D1-C941-B37E-4117A771E4D4}" srcOrd="1" destOrd="0" parTransId="{55166744-2BF3-604D-B4A7-E94DD615DA93}" sibTransId="{2DB1220A-90C1-AD40-B791-C1044E6763D5}"/>
    <dgm:cxn modelId="{EFA8CC1F-52C8-9A4B-B018-8AA902390852}" srcId="{D788EAF5-D562-0444-B36E-87EBCAF822E6}" destId="{46802959-002F-8A49-A574-CE3FD96967E0}" srcOrd="0" destOrd="0" parTransId="{2A5D2FA0-9F2B-EB45-B962-E2190D129D6D}" sibTransId="{BA59F9FE-6F79-F849-B5C5-7FEFA892E86B}"/>
    <dgm:cxn modelId="{E6276429-6219-CA4E-8465-2430E698B425}" type="presOf" srcId="{46802959-002F-8A49-A574-CE3FD96967E0}" destId="{C0368EF6-8450-B044-9D0B-17D688EB92B8}" srcOrd="0" destOrd="0" presId="urn:microsoft.com/office/officeart/2005/8/layout/process3"/>
    <dgm:cxn modelId="{38554948-BE66-3D40-977B-D43EDC9CF206}" srcId="{60D4CB8D-C284-2B4C-9D30-35AFA96EE111}" destId="{4AAC430C-F7D6-164F-A875-5177E32531A7}" srcOrd="0" destOrd="0" parTransId="{C33D7D84-83F3-734C-9ACE-31FA11308518}" sibTransId="{104E566B-19D7-264B-9A7F-9AF10432B1CD}"/>
    <dgm:cxn modelId="{5DD50F0A-96B7-744C-9FDE-4C335F8C74D9}" type="presOf" srcId="{BC937AF5-F2D1-C941-B37E-4117A771E4D4}" destId="{1030EC06-687C-5245-A9AF-7867448B5709}" srcOrd="1" destOrd="0" presId="urn:microsoft.com/office/officeart/2005/8/layout/process3"/>
    <dgm:cxn modelId="{AD9A4C80-B6A0-8340-A682-CE5C8736E6C7}" type="presOf" srcId="{2DB1220A-90C1-AD40-B791-C1044E6763D5}" destId="{8BBE1A01-B6B3-C64D-B411-81A9B173932D}" srcOrd="0" destOrd="0" presId="urn:microsoft.com/office/officeart/2005/8/layout/process3"/>
    <dgm:cxn modelId="{66172D38-622B-7143-AE4D-4B4CD1AB701D}" srcId="{C97B49E4-594D-E648-AF04-51F967F505F0}" destId="{D788EAF5-D562-0444-B36E-87EBCAF822E6}" srcOrd="3" destOrd="0" parTransId="{C0164389-9DC2-B346-B4E2-9DB984171F54}" sibTransId="{F0CF8022-1517-1748-B94B-B76FBF9C918E}"/>
    <dgm:cxn modelId="{9E776322-8B79-864B-8BD2-D2839051F24D}" type="presOf" srcId="{86342200-0EEA-254B-B375-50674FC862B8}" destId="{C81AF625-A074-7E48-A0CF-B6E51C00B7FB}" srcOrd="1" destOrd="0" presId="urn:microsoft.com/office/officeart/2005/8/layout/process3"/>
    <dgm:cxn modelId="{EE4FB5D3-B2B8-944E-8A33-165261390F81}" type="presOf" srcId="{31B39F3B-47FD-8D45-8197-E2AA2F9BB745}" destId="{AFE7B62E-F34F-5740-BF60-51F15225B220}" srcOrd="1" destOrd="0" presId="urn:microsoft.com/office/officeart/2005/8/layout/process3"/>
    <dgm:cxn modelId="{71254380-0DA2-894A-A3C6-DEBD5D100812}" type="presOf" srcId="{BC937AF5-F2D1-C941-B37E-4117A771E4D4}" destId="{811CB8F6-263A-6447-880C-C96F06100C1C}" srcOrd="0" destOrd="0" presId="urn:microsoft.com/office/officeart/2005/8/layout/process3"/>
    <dgm:cxn modelId="{62554EB1-5558-234A-A5C1-337E29F6CEC1}" type="presOf" srcId="{D788EAF5-D562-0444-B36E-87EBCAF822E6}" destId="{F01FD82C-2D2B-704B-BB11-7CE8220ABD45}" srcOrd="1" destOrd="0" presId="urn:microsoft.com/office/officeart/2005/8/layout/process3"/>
    <dgm:cxn modelId="{71444307-8728-434F-87DE-544E43E76A5D}" srcId="{C97B49E4-594D-E648-AF04-51F967F505F0}" destId="{60D4CB8D-C284-2B4C-9D30-35AFA96EE111}" srcOrd="0" destOrd="0" parTransId="{94A677EA-8062-A84A-A55A-E48601E7299D}" sibTransId="{CB9E4ED9-82B6-9749-AFAE-57222271A531}"/>
    <dgm:cxn modelId="{A452E715-ACFE-7245-A219-8CD30CCBFCD0}" type="presOf" srcId="{86342200-0EEA-254B-B375-50674FC862B8}" destId="{57358DC6-6DCF-034D-8C13-51678C033DCF}" srcOrd="0" destOrd="0" presId="urn:microsoft.com/office/officeart/2005/8/layout/process3"/>
    <dgm:cxn modelId="{32ACE2D1-4D8F-5340-9192-86CBE04F3007}" type="presOf" srcId="{2DB1220A-90C1-AD40-B791-C1044E6763D5}" destId="{BBED6EBA-EB31-B045-BD6D-3FF3FB317D59}" srcOrd="1" destOrd="0" presId="urn:microsoft.com/office/officeart/2005/8/layout/process3"/>
    <dgm:cxn modelId="{B8FF31C8-C34F-AF43-8A8C-2BBF9FC31FFD}" type="presOf" srcId="{E96D33C0-F8A0-B644-82DD-1B48D40169F0}" destId="{12950EA8-5314-3E4F-9B66-9524656BBAC3}" srcOrd="0" destOrd="0" presId="urn:microsoft.com/office/officeart/2005/8/layout/process3"/>
    <dgm:cxn modelId="{48B519D8-8DC2-794C-86EF-2633ABCD0B9B}" type="presOf" srcId="{C97B49E4-594D-E648-AF04-51F967F505F0}" destId="{6FFFCDBF-25E5-3E45-BAC1-050A3D43A035}" srcOrd="0" destOrd="0" presId="urn:microsoft.com/office/officeart/2005/8/layout/process3"/>
    <dgm:cxn modelId="{F51379AC-6CE5-0645-9C3B-830F94812D17}" type="presParOf" srcId="{6FFFCDBF-25E5-3E45-BAC1-050A3D43A035}" destId="{342C427A-A8D4-EE4D-A86C-ED7C737F7ED1}" srcOrd="0" destOrd="0" presId="urn:microsoft.com/office/officeart/2005/8/layout/process3"/>
    <dgm:cxn modelId="{C0F616AD-46B5-EC49-97D5-6E9A57915263}" type="presParOf" srcId="{342C427A-A8D4-EE4D-A86C-ED7C737F7ED1}" destId="{431A43BC-4A3D-984D-95AD-A69125A13992}" srcOrd="0" destOrd="0" presId="urn:microsoft.com/office/officeart/2005/8/layout/process3"/>
    <dgm:cxn modelId="{CDA6DF51-EAAB-0C4A-A317-B00A72DA1A8F}" type="presParOf" srcId="{342C427A-A8D4-EE4D-A86C-ED7C737F7ED1}" destId="{A1165CB8-66A0-EA47-892D-96F1AE1EDD0E}" srcOrd="1" destOrd="0" presId="urn:microsoft.com/office/officeart/2005/8/layout/process3"/>
    <dgm:cxn modelId="{23B86329-D974-6946-8E82-6661C06BD770}" type="presParOf" srcId="{342C427A-A8D4-EE4D-A86C-ED7C737F7ED1}" destId="{A2C23279-3840-FD49-B93D-93430DFC50B3}" srcOrd="2" destOrd="0" presId="urn:microsoft.com/office/officeart/2005/8/layout/process3"/>
    <dgm:cxn modelId="{663C170D-6DE9-5D43-8103-520196164CB1}" type="presParOf" srcId="{6FFFCDBF-25E5-3E45-BAC1-050A3D43A035}" destId="{48998C3B-8B3A-E042-898C-E08949852907}" srcOrd="1" destOrd="0" presId="urn:microsoft.com/office/officeart/2005/8/layout/process3"/>
    <dgm:cxn modelId="{C5A1B1F6-AD0E-1646-8939-92C6DC642DF2}" type="presParOf" srcId="{48998C3B-8B3A-E042-898C-E08949852907}" destId="{5EC953DB-178F-1147-A837-B5DEECCACE8D}" srcOrd="0" destOrd="0" presId="urn:microsoft.com/office/officeart/2005/8/layout/process3"/>
    <dgm:cxn modelId="{52B56576-BE6F-324F-8253-F0E6724902FE}" type="presParOf" srcId="{6FFFCDBF-25E5-3E45-BAC1-050A3D43A035}" destId="{BB7DC7E4-97E2-6444-BF5F-06056EC2ABAB}" srcOrd="2" destOrd="0" presId="urn:microsoft.com/office/officeart/2005/8/layout/process3"/>
    <dgm:cxn modelId="{FBC221E7-E26F-8243-9A17-A092902F5911}" type="presParOf" srcId="{BB7DC7E4-97E2-6444-BF5F-06056EC2ABAB}" destId="{811CB8F6-263A-6447-880C-C96F06100C1C}" srcOrd="0" destOrd="0" presId="urn:microsoft.com/office/officeart/2005/8/layout/process3"/>
    <dgm:cxn modelId="{B086E168-4404-7146-A5F8-AF7A0497B6FD}" type="presParOf" srcId="{BB7DC7E4-97E2-6444-BF5F-06056EC2ABAB}" destId="{1030EC06-687C-5245-A9AF-7867448B5709}" srcOrd="1" destOrd="0" presId="urn:microsoft.com/office/officeart/2005/8/layout/process3"/>
    <dgm:cxn modelId="{188CB7E3-40F1-9043-BA6E-3039BF9027C7}" type="presParOf" srcId="{BB7DC7E4-97E2-6444-BF5F-06056EC2ABAB}" destId="{12950EA8-5314-3E4F-9B66-9524656BBAC3}" srcOrd="2" destOrd="0" presId="urn:microsoft.com/office/officeart/2005/8/layout/process3"/>
    <dgm:cxn modelId="{3121F4AA-9215-D84C-9056-8F8AFC6CCC57}" type="presParOf" srcId="{6FFFCDBF-25E5-3E45-BAC1-050A3D43A035}" destId="{8BBE1A01-B6B3-C64D-B411-81A9B173932D}" srcOrd="3" destOrd="0" presId="urn:microsoft.com/office/officeart/2005/8/layout/process3"/>
    <dgm:cxn modelId="{F09EC5B9-51F1-4548-A386-6315CE71367D}" type="presParOf" srcId="{8BBE1A01-B6B3-C64D-B411-81A9B173932D}" destId="{BBED6EBA-EB31-B045-BD6D-3FF3FB317D59}" srcOrd="0" destOrd="0" presId="urn:microsoft.com/office/officeart/2005/8/layout/process3"/>
    <dgm:cxn modelId="{70A31B0F-F8FC-1344-8D6F-B8152F0D2915}" type="presParOf" srcId="{6FFFCDBF-25E5-3E45-BAC1-050A3D43A035}" destId="{554D63D2-76B3-3C4C-8FA9-D785602C333A}" srcOrd="4" destOrd="0" presId="urn:microsoft.com/office/officeart/2005/8/layout/process3"/>
    <dgm:cxn modelId="{5D2CAF9D-9CA1-4A45-A34E-084AF1C3AB52}" type="presParOf" srcId="{554D63D2-76B3-3C4C-8FA9-D785602C333A}" destId="{9247BB94-A207-1F4B-A5BA-D792CFE80CB1}" srcOrd="0" destOrd="0" presId="urn:microsoft.com/office/officeart/2005/8/layout/process3"/>
    <dgm:cxn modelId="{C68A87BB-0FD5-C744-B478-8D0C723EBA50}" type="presParOf" srcId="{554D63D2-76B3-3C4C-8FA9-D785602C333A}" destId="{AFE7B62E-F34F-5740-BF60-51F15225B220}" srcOrd="1" destOrd="0" presId="urn:microsoft.com/office/officeart/2005/8/layout/process3"/>
    <dgm:cxn modelId="{3D1F4067-6BC1-5141-8125-8E70F747CB45}" type="presParOf" srcId="{554D63D2-76B3-3C4C-8FA9-D785602C333A}" destId="{222D03B5-8894-A14F-9536-ACD1BF897CAB}" srcOrd="2" destOrd="0" presId="urn:microsoft.com/office/officeart/2005/8/layout/process3"/>
    <dgm:cxn modelId="{664B2164-510A-BB4A-824A-CF6D50C3326E}" type="presParOf" srcId="{6FFFCDBF-25E5-3E45-BAC1-050A3D43A035}" destId="{57358DC6-6DCF-034D-8C13-51678C033DCF}" srcOrd="5" destOrd="0" presId="urn:microsoft.com/office/officeart/2005/8/layout/process3"/>
    <dgm:cxn modelId="{7AC6ECFC-BF42-7343-8465-FE2DE490ED6B}" type="presParOf" srcId="{57358DC6-6DCF-034D-8C13-51678C033DCF}" destId="{C81AF625-A074-7E48-A0CF-B6E51C00B7FB}" srcOrd="0" destOrd="0" presId="urn:microsoft.com/office/officeart/2005/8/layout/process3"/>
    <dgm:cxn modelId="{136B3CEC-389D-A845-84B1-D06BA81D6938}" type="presParOf" srcId="{6FFFCDBF-25E5-3E45-BAC1-050A3D43A035}" destId="{877D8EDA-DA6D-8E4F-8009-77ACB430F682}" srcOrd="6" destOrd="0" presId="urn:microsoft.com/office/officeart/2005/8/layout/process3"/>
    <dgm:cxn modelId="{CC02D5AC-EF5F-9043-B99C-1FC41747FA81}" type="presParOf" srcId="{877D8EDA-DA6D-8E4F-8009-77ACB430F682}" destId="{01D70485-DC05-D445-A477-7EE61A14AA2C}" srcOrd="0" destOrd="0" presId="urn:microsoft.com/office/officeart/2005/8/layout/process3"/>
    <dgm:cxn modelId="{4E410AE6-FB82-FE41-9E46-18CC8D10659C}" type="presParOf" srcId="{877D8EDA-DA6D-8E4F-8009-77ACB430F682}" destId="{F01FD82C-2D2B-704B-BB11-7CE8220ABD45}" srcOrd="1" destOrd="0" presId="urn:microsoft.com/office/officeart/2005/8/layout/process3"/>
    <dgm:cxn modelId="{7C6E275E-CAA6-9A48-BBC5-532706FC3081}" type="presParOf" srcId="{877D8EDA-DA6D-8E4F-8009-77ACB430F682}" destId="{C0368EF6-8450-B044-9D0B-17D688EB92B8}" srcOrd="2" destOrd="0" presId="urn:microsoft.com/office/officeart/2005/8/layout/process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4D8722-1D49-7B4C-8C54-5FA1147F14D8}" type="doc">
      <dgm:prSet loTypeId="urn:microsoft.com/office/officeart/2005/8/layout/b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_tradnl"/>
        </a:p>
      </dgm:t>
    </dgm:pt>
    <dgm:pt modelId="{7BD4CDB9-A4EA-E345-85DE-B898B0CCD335}">
      <dgm:prSet/>
      <dgm:spPr/>
      <dgm:t>
        <a:bodyPr/>
        <a:lstStyle/>
        <a:p>
          <a:pPr algn="ctr" rtl="0"/>
          <a:r>
            <a:rPr lang="es-ES" dirty="0" smtClean="0"/>
            <a:t>Negligencia o abandono físico</a:t>
          </a:r>
          <a:endParaRPr dirty="0"/>
        </a:p>
      </dgm:t>
    </dgm:pt>
    <dgm:pt modelId="{86907416-CD60-3E4B-82EE-FB051FBD45D5}" type="parTrans" cxnId="{008DE69A-38E5-F046-B7D6-46E3712B0B19}">
      <dgm:prSet/>
      <dgm:spPr/>
      <dgm:t>
        <a:bodyPr/>
        <a:lstStyle/>
        <a:p>
          <a:endParaRPr lang="es-ES_tradnl"/>
        </a:p>
      </dgm:t>
    </dgm:pt>
    <dgm:pt modelId="{B4601636-A3A5-844F-A0A6-11C37880F9A2}" type="sibTrans" cxnId="{008DE69A-38E5-F046-B7D6-46E3712B0B19}">
      <dgm:prSet/>
      <dgm:spPr/>
      <dgm:t>
        <a:bodyPr/>
        <a:lstStyle/>
        <a:p>
          <a:endParaRPr lang="es-ES_tradnl"/>
        </a:p>
      </dgm:t>
    </dgm:pt>
    <dgm:pt modelId="{5E40A43F-CC81-1E43-8F3E-2159C9D64080}">
      <dgm:prSet/>
      <dgm:spPr/>
      <dgm:t>
        <a:bodyPr/>
        <a:lstStyle/>
        <a:p>
          <a:pPr algn="ctr" rtl="0"/>
          <a:r>
            <a:rPr lang="es-ES" dirty="0" smtClean="0"/>
            <a:t>Síndrome de Münchausen por poderes</a:t>
          </a:r>
          <a:endParaRPr dirty="0"/>
        </a:p>
      </dgm:t>
    </dgm:pt>
    <dgm:pt modelId="{5EB90AAC-C717-B246-AFB9-3A3DB84CDA70}" type="parTrans" cxnId="{23BB5D29-6B0B-5446-9B2D-DDB5D980AFD1}">
      <dgm:prSet/>
      <dgm:spPr/>
      <dgm:t>
        <a:bodyPr/>
        <a:lstStyle/>
        <a:p>
          <a:endParaRPr lang="es-ES_tradnl"/>
        </a:p>
      </dgm:t>
    </dgm:pt>
    <dgm:pt modelId="{3ABE3B02-BB48-EF49-8775-D2D5FFA66A6F}" type="sibTrans" cxnId="{23BB5D29-6B0B-5446-9B2D-DDB5D980AFD1}">
      <dgm:prSet/>
      <dgm:spPr/>
      <dgm:t>
        <a:bodyPr/>
        <a:lstStyle/>
        <a:p>
          <a:endParaRPr lang="es-ES_tradnl"/>
        </a:p>
      </dgm:t>
    </dgm:pt>
    <dgm:pt modelId="{05469B3F-50A9-EF4F-A102-76C38143144C}">
      <dgm:prSet/>
      <dgm:spPr/>
      <dgm:t>
        <a:bodyPr/>
        <a:lstStyle/>
        <a:p>
          <a:pPr algn="ctr" rtl="0"/>
          <a:r>
            <a:rPr lang="es-ES" dirty="0" smtClean="0"/>
            <a:t>Corrupción</a:t>
          </a:r>
          <a:endParaRPr dirty="0"/>
        </a:p>
      </dgm:t>
    </dgm:pt>
    <dgm:pt modelId="{81AB4834-64A4-1041-B584-59A01565D30A}" type="parTrans" cxnId="{B2BDF5E3-0835-BA4D-96C9-027638F192DA}">
      <dgm:prSet/>
      <dgm:spPr/>
      <dgm:t>
        <a:bodyPr/>
        <a:lstStyle/>
        <a:p>
          <a:endParaRPr lang="es-ES_tradnl"/>
        </a:p>
      </dgm:t>
    </dgm:pt>
    <dgm:pt modelId="{AEA4DCCF-3EEE-DB43-A15F-8651ABE9251C}" type="sibTrans" cxnId="{B2BDF5E3-0835-BA4D-96C9-027638F192DA}">
      <dgm:prSet/>
      <dgm:spPr/>
      <dgm:t>
        <a:bodyPr/>
        <a:lstStyle/>
        <a:p>
          <a:endParaRPr lang="es-ES_tradnl"/>
        </a:p>
      </dgm:t>
    </dgm:pt>
    <dgm:pt modelId="{8BCEBAD0-1F81-984F-98FE-E0C09D1EE38A}">
      <dgm:prSet/>
      <dgm:spPr/>
      <dgm:t>
        <a:bodyPr/>
        <a:lstStyle/>
        <a:p>
          <a:pPr algn="ctr" rtl="0"/>
          <a:r>
            <a:rPr lang="es-ES" dirty="0" smtClean="0"/>
            <a:t>Explotación laboral</a:t>
          </a:r>
          <a:endParaRPr dirty="0"/>
        </a:p>
      </dgm:t>
    </dgm:pt>
    <dgm:pt modelId="{243278DD-87B5-A543-8EFB-0B3B5D52AB11}" type="parTrans" cxnId="{3442CE40-3A39-FC43-A4BD-10F3FE73F0C0}">
      <dgm:prSet/>
      <dgm:spPr/>
      <dgm:t>
        <a:bodyPr/>
        <a:lstStyle/>
        <a:p>
          <a:endParaRPr lang="es-ES_tradnl"/>
        </a:p>
      </dgm:t>
    </dgm:pt>
    <dgm:pt modelId="{0B578CA4-0E96-104D-90CA-7C2D0E8B886A}" type="sibTrans" cxnId="{3442CE40-3A39-FC43-A4BD-10F3FE73F0C0}">
      <dgm:prSet/>
      <dgm:spPr/>
      <dgm:t>
        <a:bodyPr/>
        <a:lstStyle/>
        <a:p>
          <a:endParaRPr lang="es-ES_tradnl"/>
        </a:p>
      </dgm:t>
    </dgm:pt>
    <dgm:pt modelId="{B16FCB89-E269-974B-86CE-82447C5DB651}">
      <dgm:prSet/>
      <dgm:spPr/>
      <dgm:t>
        <a:bodyPr/>
        <a:lstStyle/>
        <a:p>
          <a:pPr algn="ctr" rtl="0"/>
          <a:r>
            <a:rPr lang="es-ES" dirty="0" smtClean="0"/>
            <a:t>Abuso sexual</a:t>
          </a:r>
          <a:endParaRPr dirty="0"/>
        </a:p>
      </dgm:t>
    </dgm:pt>
    <dgm:pt modelId="{5701343C-10DD-0F4C-B610-9A275BA0F919}" type="parTrans" cxnId="{88B51708-C9E7-E041-BB55-CC80ECCD4140}">
      <dgm:prSet/>
      <dgm:spPr/>
      <dgm:t>
        <a:bodyPr/>
        <a:lstStyle/>
        <a:p>
          <a:endParaRPr lang="es-ES_tradnl"/>
        </a:p>
      </dgm:t>
    </dgm:pt>
    <dgm:pt modelId="{FC6BA31D-0F50-AE42-8759-8A91E2259410}" type="sibTrans" cxnId="{88B51708-C9E7-E041-BB55-CC80ECCD4140}">
      <dgm:prSet/>
      <dgm:spPr/>
      <dgm:t>
        <a:bodyPr/>
        <a:lstStyle/>
        <a:p>
          <a:endParaRPr lang="es-ES_tradnl"/>
        </a:p>
      </dgm:t>
    </dgm:pt>
    <dgm:pt modelId="{D00EC8A7-CC60-DE4C-92A5-B740D2B2BAFE}" type="pres">
      <dgm:prSet presAssocID="{FE4D8722-1D49-7B4C-8C54-5FA1147F14D8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0A01EB90-F699-464A-A2C7-91CCF694F430}" type="pres">
      <dgm:prSet presAssocID="{7BD4CDB9-A4EA-E345-85DE-B898B0CCD335}" presName="compNode" presStyleCnt="0"/>
      <dgm:spPr/>
    </dgm:pt>
    <dgm:pt modelId="{B9CB57AA-1E9F-2545-87B3-9DA020B5DA5A}" type="pres">
      <dgm:prSet presAssocID="{7BD4CDB9-A4EA-E345-85DE-B898B0CCD335}" presName="childRect" presStyleLbl="bgAcc1" presStyleIdx="0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9CC2AA73-C5C8-3A4A-8B3C-AAE03BC0E06B}" type="pres">
      <dgm:prSet presAssocID="{7BD4CDB9-A4EA-E345-85DE-B898B0CCD3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EA7CBBB-796D-4D46-9252-917F5E216CF8}" type="pres">
      <dgm:prSet presAssocID="{7BD4CDB9-A4EA-E345-85DE-B898B0CCD335}" presName="parentRect" presStyleLbl="alignNode1" presStyleIdx="0" presStyleCnt="5"/>
      <dgm:spPr/>
      <dgm:t>
        <a:bodyPr/>
        <a:lstStyle/>
        <a:p>
          <a:endParaRPr lang="es-ES_tradnl"/>
        </a:p>
      </dgm:t>
    </dgm:pt>
    <dgm:pt modelId="{C8B53E04-0AF4-7B43-9511-FD7661043025}" type="pres">
      <dgm:prSet presAssocID="{7BD4CDB9-A4EA-E345-85DE-B898B0CCD335}" presName="adorn" presStyleLbl="fgAccFollowNode1" presStyleIdx="0" presStyleCnt="5"/>
      <dgm:spPr>
        <a:noFill/>
        <a:ln>
          <a:noFill/>
        </a:ln>
      </dgm:spPr>
      <dgm:t>
        <a:bodyPr/>
        <a:lstStyle/>
        <a:p>
          <a:endParaRPr lang="es-ES_tradnl"/>
        </a:p>
      </dgm:t>
    </dgm:pt>
    <dgm:pt modelId="{019FB7FE-1FBF-3049-9BB9-48C02B1769DB}" type="pres">
      <dgm:prSet presAssocID="{B4601636-A3A5-844F-A0A6-11C37880F9A2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D07E63D5-9ADA-1545-A5CC-7940145489BB}" type="pres">
      <dgm:prSet presAssocID="{5E40A43F-CC81-1E43-8F3E-2159C9D64080}" presName="compNode" presStyleCnt="0"/>
      <dgm:spPr/>
    </dgm:pt>
    <dgm:pt modelId="{D17BCEB6-BA16-3748-A668-2A095FE31E94}" type="pres">
      <dgm:prSet presAssocID="{5E40A43F-CC81-1E43-8F3E-2159C9D64080}" presName="childRect" presStyleLbl="bgAcc1" presStyleIdx="1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61107E00-E774-B44A-BAB6-CDC2757956D8}" type="pres">
      <dgm:prSet presAssocID="{5E40A43F-CC81-1E43-8F3E-2159C9D6408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9C6E2AB-93B2-F048-AD78-65DE33BC6EDF}" type="pres">
      <dgm:prSet presAssocID="{5E40A43F-CC81-1E43-8F3E-2159C9D64080}" presName="parentRect" presStyleLbl="alignNode1" presStyleIdx="1" presStyleCnt="5"/>
      <dgm:spPr/>
      <dgm:t>
        <a:bodyPr/>
        <a:lstStyle/>
        <a:p>
          <a:endParaRPr lang="es-ES_tradnl"/>
        </a:p>
      </dgm:t>
    </dgm:pt>
    <dgm:pt modelId="{FF4966E0-C20D-0645-955F-1D71484CF38D}" type="pres">
      <dgm:prSet presAssocID="{5E40A43F-CC81-1E43-8F3E-2159C9D64080}" presName="adorn" presStyleLbl="fgAccFollowNode1" presStyleIdx="1" presStyleCnt="5"/>
      <dgm:spPr>
        <a:noFill/>
        <a:ln>
          <a:noFill/>
        </a:ln>
      </dgm:spPr>
      <dgm:t>
        <a:bodyPr/>
        <a:lstStyle/>
        <a:p>
          <a:endParaRPr lang="es-ES_tradnl"/>
        </a:p>
      </dgm:t>
    </dgm:pt>
    <dgm:pt modelId="{5B255A34-2621-D449-989B-A17795552784}" type="pres">
      <dgm:prSet presAssocID="{3ABE3B02-BB48-EF49-8775-D2D5FFA66A6F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2021F348-EAC2-8245-9F4F-60D48CBB4E55}" type="pres">
      <dgm:prSet presAssocID="{05469B3F-50A9-EF4F-A102-76C38143144C}" presName="compNode" presStyleCnt="0"/>
      <dgm:spPr/>
    </dgm:pt>
    <dgm:pt modelId="{008701E1-E91B-D14E-85FB-E507980A19D7}" type="pres">
      <dgm:prSet presAssocID="{05469B3F-50A9-EF4F-A102-76C38143144C}" presName="childRect" presStyleLbl="bgAcc1" presStyleIdx="2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B56AF4D8-143D-4648-A065-194BF3639BA4}" type="pres">
      <dgm:prSet presAssocID="{05469B3F-50A9-EF4F-A102-76C38143144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10B8BCC-5627-6D4F-A2E3-E9ECB9995F94}" type="pres">
      <dgm:prSet presAssocID="{05469B3F-50A9-EF4F-A102-76C38143144C}" presName="parentRect" presStyleLbl="alignNode1" presStyleIdx="2" presStyleCnt="5"/>
      <dgm:spPr/>
      <dgm:t>
        <a:bodyPr/>
        <a:lstStyle/>
        <a:p>
          <a:endParaRPr lang="es-ES_tradnl"/>
        </a:p>
      </dgm:t>
    </dgm:pt>
    <dgm:pt modelId="{9D8E11E5-6EB0-8847-9D64-607EF6C5936B}" type="pres">
      <dgm:prSet presAssocID="{05469B3F-50A9-EF4F-A102-76C38143144C}" presName="adorn" presStyleLbl="fgAccFollowNode1" presStyleIdx="2" presStyleCnt="5"/>
      <dgm:spPr>
        <a:noFill/>
        <a:ln>
          <a:noFill/>
        </a:ln>
      </dgm:spPr>
      <dgm:t>
        <a:bodyPr/>
        <a:lstStyle/>
        <a:p>
          <a:endParaRPr lang="es-ES_tradnl"/>
        </a:p>
      </dgm:t>
    </dgm:pt>
    <dgm:pt modelId="{D11842F7-53EE-7E4A-AC03-D5E2A160B286}" type="pres">
      <dgm:prSet presAssocID="{AEA4DCCF-3EEE-DB43-A15F-8651ABE9251C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D4AAF959-FE8F-0C47-95E3-C560F3C93657}" type="pres">
      <dgm:prSet presAssocID="{8BCEBAD0-1F81-984F-98FE-E0C09D1EE38A}" presName="compNode" presStyleCnt="0"/>
      <dgm:spPr/>
    </dgm:pt>
    <dgm:pt modelId="{C2369C5F-DAE7-334D-BAA9-32EE9AF56872}" type="pres">
      <dgm:prSet presAssocID="{8BCEBAD0-1F81-984F-98FE-E0C09D1EE38A}" presName="childRect" presStyleLbl="bgAcc1" presStyleIdx="3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8B9526D5-209F-D84B-A908-0E4F02091159}" type="pres">
      <dgm:prSet presAssocID="{8BCEBAD0-1F81-984F-98FE-E0C09D1EE38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1CDBE96-B375-0040-9A52-8DEC20C0F860}" type="pres">
      <dgm:prSet presAssocID="{8BCEBAD0-1F81-984F-98FE-E0C09D1EE38A}" presName="parentRect" presStyleLbl="alignNode1" presStyleIdx="3" presStyleCnt="5"/>
      <dgm:spPr/>
      <dgm:t>
        <a:bodyPr/>
        <a:lstStyle/>
        <a:p>
          <a:endParaRPr lang="es-ES_tradnl"/>
        </a:p>
      </dgm:t>
    </dgm:pt>
    <dgm:pt modelId="{8C2CE43E-9437-AB4F-8905-22B1CD3E3A5F}" type="pres">
      <dgm:prSet presAssocID="{8BCEBAD0-1F81-984F-98FE-E0C09D1EE38A}" presName="adorn" presStyleLbl="fgAccFollowNode1" presStyleIdx="3" presStyleCnt="5"/>
      <dgm:spPr>
        <a:noFill/>
        <a:ln>
          <a:noFill/>
        </a:ln>
      </dgm:spPr>
      <dgm:t>
        <a:bodyPr/>
        <a:lstStyle/>
        <a:p>
          <a:endParaRPr lang="es-ES_tradnl"/>
        </a:p>
      </dgm:t>
    </dgm:pt>
    <dgm:pt modelId="{B2E42211-8922-9343-89F0-8EDB96F4FBDB}" type="pres">
      <dgm:prSet presAssocID="{0B578CA4-0E96-104D-90CA-7C2D0E8B886A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9E3BA749-EB9A-1B40-B3FD-F4A13DA68B43}" type="pres">
      <dgm:prSet presAssocID="{B16FCB89-E269-974B-86CE-82447C5DB651}" presName="compNode" presStyleCnt="0"/>
      <dgm:spPr/>
    </dgm:pt>
    <dgm:pt modelId="{BC6FEA98-DB69-A540-9D51-4550E3EF00E6}" type="pres">
      <dgm:prSet presAssocID="{B16FCB89-E269-974B-86CE-82447C5DB651}" presName="childRect" presStyleLbl="bgAcc1" presStyleIdx="4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513DEB7E-BC24-F347-BE76-35C34C4D430B}" type="pres">
      <dgm:prSet presAssocID="{B16FCB89-E269-974B-86CE-82447C5DB65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67BC06D-D440-D04D-B97C-C247E3FE5C8C}" type="pres">
      <dgm:prSet presAssocID="{B16FCB89-E269-974B-86CE-82447C5DB651}" presName="parentRect" presStyleLbl="alignNode1" presStyleIdx="4" presStyleCnt="5"/>
      <dgm:spPr/>
      <dgm:t>
        <a:bodyPr/>
        <a:lstStyle/>
        <a:p>
          <a:endParaRPr lang="es-ES_tradnl"/>
        </a:p>
      </dgm:t>
    </dgm:pt>
    <dgm:pt modelId="{2BB72129-CA63-0542-8059-62932ABB9176}" type="pres">
      <dgm:prSet presAssocID="{B16FCB89-E269-974B-86CE-82447C5DB651}" presName="adorn" presStyleLbl="fgAccFollowNode1" presStyleIdx="4" presStyleCnt="5"/>
      <dgm:spPr>
        <a:noFill/>
        <a:ln>
          <a:noFill/>
        </a:ln>
      </dgm:spPr>
      <dgm:t>
        <a:bodyPr/>
        <a:lstStyle/>
        <a:p>
          <a:endParaRPr lang="es-ES_tradnl"/>
        </a:p>
      </dgm:t>
    </dgm:pt>
  </dgm:ptLst>
  <dgm:cxnLst>
    <dgm:cxn modelId="{284ECA3B-DADB-9C46-9E18-2506663A866B}" type="presOf" srcId="{5E40A43F-CC81-1E43-8F3E-2159C9D64080}" destId="{19C6E2AB-93B2-F048-AD78-65DE33BC6EDF}" srcOrd="1" destOrd="0" presId="urn:microsoft.com/office/officeart/2005/8/layout/bList2"/>
    <dgm:cxn modelId="{359BF693-8330-E847-82E5-FAD7703CC2D9}" type="presOf" srcId="{5E40A43F-CC81-1E43-8F3E-2159C9D64080}" destId="{61107E00-E774-B44A-BAB6-CDC2757956D8}" srcOrd="0" destOrd="0" presId="urn:microsoft.com/office/officeart/2005/8/layout/bList2"/>
    <dgm:cxn modelId="{093351B3-4EDC-3248-A2D3-42253C72F1E9}" type="presOf" srcId="{05469B3F-50A9-EF4F-A102-76C38143144C}" destId="{A10B8BCC-5627-6D4F-A2E3-E9ECB9995F94}" srcOrd="1" destOrd="0" presId="urn:microsoft.com/office/officeart/2005/8/layout/bList2"/>
    <dgm:cxn modelId="{A69A8990-42EB-1041-958C-A86E5FD62E02}" type="presOf" srcId="{8BCEBAD0-1F81-984F-98FE-E0C09D1EE38A}" destId="{81CDBE96-B375-0040-9A52-8DEC20C0F860}" srcOrd="1" destOrd="0" presId="urn:microsoft.com/office/officeart/2005/8/layout/bList2"/>
    <dgm:cxn modelId="{DC15BB64-2F38-0940-9BA2-FD2B3E4E0B6A}" type="presOf" srcId="{8BCEBAD0-1F81-984F-98FE-E0C09D1EE38A}" destId="{8B9526D5-209F-D84B-A908-0E4F02091159}" srcOrd="0" destOrd="0" presId="urn:microsoft.com/office/officeart/2005/8/layout/bList2"/>
    <dgm:cxn modelId="{3442CE40-3A39-FC43-A4BD-10F3FE73F0C0}" srcId="{FE4D8722-1D49-7B4C-8C54-5FA1147F14D8}" destId="{8BCEBAD0-1F81-984F-98FE-E0C09D1EE38A}" srcOrd="3" destOrd="0" parTransId="{243278DD-87B5-A543-8EFB-0B3B5D52AB11}" sibTransId="{0B578CA4-0E96-104D-90CA-7C2D0E8B886A}"/>
    <dgm:cxn modelId="{88B51708-C9E7-E041-BB55-CC80ECCD4140}" srcId="{FE4D8722-1D49-7B4C-8C54-5FA1147F14D8}" destId="{B16FCB89-E269-974B-86CE-82447C5DB651}" srcOrd="4" destOrd="0" parTransId="{5701343C-10DD-0F4C-B610-9A275BA0F919}" sibTransId="{FC6BA31D-0F50-AE42-8759-8A91E2259410}"/>
    <dgm:cxn modelId="{B2BDF5E3-0835-BA4D-96C9-027638F192DA}" srcId="{FE4D8722-1D49-7B4C-8C54-5FA1147F14D8}" destId="{05469B3F-50A9-EF4F-A102-76C38143144C}" srcOrd="2" destOrd="0" parTransId="{81AB4834-64A4-1041-B584-59A01565D30A}" sibTransId="{AEA4DCCF-3EEE-DB43-A15F-8651ABE9251C}"/>
    <dgm:cxn modelId="{670001D0-B0DC-3446-8767-966376D8F294}" type="presOf" srcId="{7BD4CDB9-A4EA-E345-85DE-B898B0CCD335}" destId="{CEA7CBBB-796D-4D46-9252-917F5E216CF8}" srcOrd="1" destOrd="0" presId="urn:microsoft.com/office/officeart/2005/8/layout/bList2"/>
    <dgm:cxn modelId="{0A2E8B67-99BB-2A4A-A765-50496FB1703B}" type="presOf" srcId="{05469B3F-50A9-EF4F-A102-76C38143144C}" destId="{B56AF4D8-143D-4648-A065-194BF3639BA4}" srcOrd="0" destOrd="0" presId="urn:microsoft.com/office/officeart/2005/8/layout/bList2"/>
    <dgm:cxn modelId="{AC656B4E-D65F-7E4D-854A-E91D5B071541}" type="presOf" srcId="{7BD4CDB9-A4EA-E345-85DE-B898B0CCD335}" destId="{9CC2AA73-C5C8-3A4A-8B3C-AAE03BC0E06B}" srcOrd="0" destOrd="0" presId="urn:microsoft.com/office/officeart/2005/8/layout/bList2"/>
    <dgm:cxn modelId="{23BB5D29-6B0B-5446-9B2D-DDB5D980AFD1}" srcId="{FE4D8722-1D49-7B4C-8C54-5FA1147F14D8}" destId="{5E40A43F-CC81-1E43-8F3E-2159C9D64080}" srcOrd="1" destOrd="0" parTransId="{5EB90AAC-C717-B246-AFB9-3A3DB84CDA70}" sibTransId="{3ABE3B02-BB48-EF49-8775-D2D5FFA66A6F}"/>
    <dgm:cxn modelId="{D56FCAA4-AC3B-EE4A-9C42-6ADB352C93E5}" type="presOf" srcId="{3ABE3B02-BB48-EF49-8775-D2D5FFA66A6F}" destId="{5B255A34-2621-D449-989B-A17795552784}" srcOrd="0" destOrd="0" presId="urn:microsoft.com/office/officeart/2005/8/layout/bList2"/>
    <dgm:cxn modelId="{76103911-00C0-4D4B-97EF-4CFE4FC1AF58}" type="presOf" srcId="{0B578CA4-0E96-104D-90CA-7C2D0E8B886A}" destId="{B2E42211-8922-9343-89F0-8EDB96F4FBDB}" srcOrd="0" destOrd="0" presId="urn:microsoft.com/office/officeart/2005/8/layout/bList2"/>
    <dgm:cxn modelId="{E6C54D46-0EA8-234D-B213-E68007F3D0C4}" type="presOf" srcId="{B16FCB89-E269-974B-86CE-82447C5DB651}" destId="{367BC06D-D440-D04D-B97C-C247E3FE5C8C}" srcOrd="1" destOrd="0" presId="urn:microsoft.com/office/officeart/2005/8/layout/bList2"/>
    <dgm:cxn modelId="{D422002B-F900-0247-B472-CFDB35E7A8FD}" type="presOf" srcId="{AEA4DCCF-3EEE-DB43-A15F-8651ABE9251C}" destId="{D11842F7-53EE-7E4A-AC03-D5E2A160B286}" srcOrd="0" destOrd="0" presId="urn:microsoft.com/office/officeart/2005/8/layout/bList2"/>
    <dgm:cxn modelId="{008DE69A-38E5-F046-B7D6-46E3712B0B19}" srcId="{FE4D8722-1D49-7B4C-8C54-5FA1147F14D8}" destId="{7BD4CDB9-A4EA-E345-85DE-B898B0CCD335}" srcOrd="0" destOrd="0" parTransId="{86907416-CD60-3E4B-82EE-FB051FBD45D5}" sibTransId="{B4601636-A3A5-844F-A0A6-11C37880F9A2}"/>
    <dgm:cxn modelId="{DBA9B758-016F-DF42-9E84-7EA2494C7B49}" type="presOf" srcId="{FE4D8722-1D49-7B4C-8C54-5FA1147F14D8}" destId="{D00EC8A7-CC60-DE4C-92A5-B740D2B2BAFE}" srcOrd="0" destOrd="0" presId="urn:microsoft.com/office/officeart/2005/8/layout/bList2"/>
    <dgm:cxn modelId="{C8ACD632-6557-5C46-B360-451325454CC7}" type="presOf" srcId="{B4601636-A3A5-844F-A0A6-11C37880F9A2}" destId="{019FB7FE-1FBF-3049-9BB9-48C02B1769DB}" srcOrd="0" destOrd="0" presId="urn:microsoft.com/office/officeart/2005/8/layout/bList2"/>
    <dgm:cxn modelId="{FF16B8AA-C68B-C541-88FF-2B905A591FED}" type="presOf" srcId="{B16FCB89-E269-974B-86CE-82447C5DB651}" destId="{513DEB7E-BC24-F347-BE76-35C34C4D430B}" srcOrd="0" destOrd="0" presId="urn:microsoft.com/office/officeart/2005/8/layout/bList2"/>
    <dgm:cxn modelId="{D44F482A-19CA-F143-9798-B055AF4CA87F}" type="presParOf" srcId="{D00EC8A7-CC60-DE4C-92A5-B740D2B2BAFE}" destId="{0A01EB90-F699-464A-A2C7-91CCF694F430}" srcOrd="0" destOrd="0" presId="urn:microsoft.com/office/officeart/2005/8/layout/bList2"/>
    <dgm:cxn modelId="{9788C8FB-2C12-5D4C-81B9-AE6A557CF515}" type="presParOf" srcId="{0A01EB90-F699-464A-A2C7-91CCF694F430}" destId="{B9CB57AA-1E9F-2545-87B3-9DA020B5DA5A}" srcOrd="0" destOrd="0" presId="urn:microsoft.com/office/officeart/2005/8/layout/bList2"/>
    <dgm:cxn modelId="{6605DF08-DBDE-D045-AA12-EDF8776299E6}" type="presParOf" srcId="{0A01EB90-F699-464A-A2C7-91CCF694F430}" destId="{9CC2AA73-C5C8-3A4A-8B3C-AAE03BC0E06B}" srcOrd="1" destOrd="0" presId="urn:microsoft.com/office/officeart/2005/8/layout/bList2"/>
    <dgm:cxn modelId="{562D40B4-DBE0-9A44-B717-9CA5AA033F26}" type="presParOf" srcId="{0A01EB90-F699-464A-A2C7-91CCF694F430}" destId="{CEA7CBBB-796D-4D46-9252-917F5E216CF8}" srcOrd="2" destOrd="0" presId="urn:microsoft.com/office/officeart/2005/8/layout/bList2"/>
    <dgm:cxn modelId="{C03831D1-D028-894F-91EA-F1CEC4E1979B}" type="presParOf" srcId="{0A01EB90-F699-464A-A2C7-91CCF694F430}" destId="{C8B53E04-0AF4-7B43-9511-FD7661043025}" srcOrd="3" destOrd="0" presId="urn:microsoft.com/office/officeart/2005/8/layout/bList2"/>
    <dgm:cxn modelId="{555C8C74-AB96-FC45-9A56-20FC5B0F8E89}" type="presParOf" srcId="{D00EC8A7-CC60-DE4C-92A5-B740D2B2BAFE}" destId="{019FB7FE-1FBF-3049-9BB9-48C02B1769DB}" srcOrd="1" destOrd="0" presId="urn:microsoft.com/office/officeart/2005/8/layout/bList2"/>
    <dgm:cxn modelId="{CADACC80-6E3A-4C4D-BFBB-F9750BDE865B}" type="presParOf" srcId="{D00EC8A7-CC60-DE4C-92A5-B740D2B2BAFE}" destId="{D07E63D5-9ADA-1545-A5CC-7940145489BB}" srcOrd="2" destOrd="0" presId="urn:microsoft.com/office/officeart/2005/8/layout/bList2"/>
    <dgm:cxn modelId="{0CD312F8-F30A-EA4C-A615-EA53D7B82935}" type="presParOf" srcId="{D07E63D5-9ADA-1545-A5CC-7940145489BB}" destId="{D17BCEB6-BA16-3748-A668-2A095FE31E94}" srcOrd="0" destOrd="0" presId="urn:microsoft.com/office/officeart/2005/8/layout/bList2"/>
    <dgm:cxn modelId="{46DEFEDD-687F-4C4A-872B-AA0AE87B3C0F}" type="presParOf" srcId="{D07E63D5-9ADA-1545-A5CC-7940145489BB}" destId="{61107E00-E774-B44A-BAB6-CDC2757956D8}" srcOrd="1" destOrd="0" presId="urn:microsoft.com/office/officeart/2005/8/layout/bList2"/>
    <dgm:cxn modelId="{74CCC7F6-174A-0E46-B822-B3962D487C81}" type="presParOf" srcId="{D07E63D5-9ADA-1545-A5CC-7940145489BB}" destId="{19C6E2AB-93B2-F048-AD78-65DE33BC6EDF}" srcOrd="2" destOrd="0" presId="urn:microsoft.com/office/officeart/2005/8/layout/bList2"/>
    <dgm:cxn modelId="{88A551A6-582E-8740-87A4-2AF96CC48D72}" type="presParOf" srcId="{D07E63D5-9ADA-1545-A5CC-7940145489BB}" destId="{FF4966E0-C20D-0645-955F-1D71484CF38D}" srcOrd="3" destOrd="0" presId="urn:microsoft.com/office/officeart/2005/8/layout/bList2"/>
    <dgm:cxn modelId="{C86C3F8C-2107-4F40-BBDA-9D734208209F}" type="presParOf" srcId="{D00EC8A7-CC60-DE4C-92A5-B740D2B2BAFE}" destId="{5B255A34-2621-D449-989B-A17795552784}" srcOrd="3" destOrd="0" presId="urn:microsoft.com/office/officeart/2005/8/layout/bList2"/>
    <dgm:cxn modelId="{D2AACA6F-90FB-8C41-BA0D-6645B286D3D9}" type="presParOf" srcId="{D00EC8A7-CC60-DE4C-92A5-B740D2B2BAFE}" destId="{2021F348-EAC2-8245-9F4F-60D48CBB4E55}" srcOrd="4" destOrd="0" presId="urn:microsoft.com/office/officeart/2005/8/layout/bList2"/>
    <dgm:cxn modelId="{10EB9890-A7E7-E24E-A94F-F75A4BEB8D87}" type="presParOf" srcId="{2021F348-EAC2-8245-9F4F-60D48CBB4E55}" destId="{008701E1-E91B-D14E-85FB-E507980A19D7}" srcOrd="0" destOrd="0" presId="urn:microsoft.com/office/officeart/2005/8/layout/bList2"/>
    <dgm:cxn modelId="{928C8602-072F-D44A-B54E-E915A107AF3C}" type="presParOf" srcId="{2021F348-EAC2-8245-9F4F-60D48CBB4E55}" destId="{B56AF4D8-143D-4648-A065-194BF3639BA4}" srcOrd="1" destOrd="0" presId="urn:microsoft.com/office/officeart/2005/8/layout/bList2"/>
    <dgm:cxn modelId="{F522E915-3028-7048-87B9-79669F98F85E}" type="presParOf" srcId="{2021F348-EAC2-8245-9F4F-60D48CBB4E55}" destId="{A10B8BCC-5627-6D4F-A2E3-E9ECB9995F94}" srcOrd="2" destOrd="0" presId="urn:microsoft.com/office/officeart/2005/8/layout/bList2"/>
    <dgm:cxn modelId="{A038E99E-5D7E-694F-B40B-92F2265A0260}" type="presParOf" srcId="{2021F348-EAC2-8245-9F4F-60D48CBB4E55}" destId="{9D8E11E5-6EB0-8847-9D64-607EF6C5936B}" srcOrd="3" destOrd="0" presId="urn:microsoft.com/office/officeart/2005/8/layout/bList2"/>
    <dgm:cxn modelId="{A116C1C5-8453-0A43-8237-46FCB1948E5E}" type="presParOf" srcId="{D00EC8A7-CC60-DE4C-92A5-B740D2B2BAFE}" destId="{D11842F7-53EE-7E4A-AC03-D5E2A160B286}" srcOrd="5" destOrd="0" presId="urn:microsoft.com/office/officeart/2005/8/layout/bList2"/>
    <dgm:cxn modelId="{38686A99-EC61-0449-9682-E33CAE40E7B1}" type="presParOf" srcId="{D00EC8A7-CC60-DE4C-92A5-B740D2B2BAFE}" destId="{D4AAF959-FE8F-0C47-95E3-C560F3C93657}" srcOrd="6" destOrd="0" presId="urn:microsoft.com/office/officeart/2005/8/layout/bList2"/>
    <dgm:cxn modelId="{8D59D177-9F90-EC43-9C5B-0416ED448593}" type="presParOf" srcId="{D4AAF959-FE8F-0C47-95E3-C560F3C93657}" destId="{C2369C5F-DAE7-334D-BAA9-32EE9AF56872}" srcOrd="0" destOrd="0" presId="urn:microsoft.com/office/officeart/2005/8/layout/bList2"/>
    <dgm:cxn modelId="{488BA4AD-2EB3-7547-8387-14DDE0CE1F20}" type="presParOf" srcId="{D4AAF959-FE8F-0C47-95E3-C560F3C93657}" destId="{8B9526D5-209F-D84B-A908-0E4F02091159}" srcOrd="1" destOrd="0" presId="urn:microsoft.com/office/officeart/2005/8/layout/bList2"/>
    <dgm:cxn modelId="{DAE9932A-0629-0D45-A4AA-6CB00B73A128}" type="presParOf" srcId="{D4AAF959-FE8F-0C47-95E3-C560F3C93657}" destId="{81CDBE96-B375-0040-9A52-8DEC20C0F860}" srcOrd="2" destOrd="0" presId="urn:microsoft.com/office/officeart/2005/8/layout/bList2"/>
    <dgm:cxn modelId="{64A01D3F-10CB-B641-9F72-711A447D0FA8}" type="presParOf" srcId="{D4AAF959-FE8F-0C47-95E3-C560F3C93657}" destId="{8C2CE43E-9437-AB4F-8905-22B1CD3E3A5F}" srcOrd="3" destOrd="0" presId="urn:microsoft.com/office/officeart/2005/8/layout/bList2"/>
    <dgm:cxn modelId="{DB41827F-F3F5-0844-87A9-5F8EA8D667C4}" type="presParOf" srcId="{D00EC8A7-CC60-DE4C-92A5-B740D2B2BAFE}" destId="{B2E42211-8922-9343-89F0-8EDB96F4FBDB}" srcOrd="7" destOrd="0" presId="urn:microsoft.com/office/officeart/2005/8/layout/bList2"/>
    <dgm:cxn modelId="{C5ED3BAD-14DF-9640-8AC8-57196655E517}" type="presParOf" srcId="{D00EC8A7-CC60-DE4C-92A5-B740D2B2BAFE}" destId="{9E3BA749-EB9A-1B40-B3FD-F4A13DA68B43}" srcOrd="8" destOrd="0" presId="urn:microsoft.com/office/officeart/2005/8/layout/bList2"/>
    <dgm:cxn modelId="{70F9BADD-651E-C847-BA88-96445E33C5A5}" type="presParOf" srcId="{9E3BA749-EB9A-1B40-B3FD-F4A13DA68B43}" destId="{BC6FEA98-DB69-A540-9D51-4550E3EF00E6}" srcOrd="0" destOrd="0" presId="urn:microsoft.com/office/officeart/2005/8/layout/bList2"/>
    <dgm:cxn modelId="{D7EB8B6C-8225-F140-91B0-F07BF7AEA539}" type="presParOf" srcId="{9E3BA749-EB9A-1B40-B3FD-F4A13DA68B43}" destId="{513DEB7E-BC24-F347-BE76-35C34C4D430B}" srcOrd="1" destOrd="0" presId="urn:microsoft.com/office/officeart/2005/8/layout/bList2"/>
    <dgm:cxn modelId="{DA38A570-730F-6842-8C63-D01AB67447B3}" type="presParOf" srcId="{9E3BA749-EB9A-1B40-B3FD-F4A13DA68B43}" destId="{367BC06D-D440-D04D-B97C-C247E3FE5C8C}" srcOrd="2" destOrd="0" presId="urn:microsoft.com/office/officeart/2005/8/layout/bList2"/>
    <dgm:cxn modelId="{F3983AB3-0C4C-1247-85BE-02CD7016872F}" type="presParOf" srcId="{9E3BA749-EB9A-1B40-B3FD-F4A13DA68B43}" destId="{2BB72129-CA63-0542-8059-62932ABB9176}" srcOrd="3" destOrd="0" presId="urn:microsoft.com/office/officeart/2005/8/layout/b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B23F5B-EC46-0240-869D-75CF171405EC}" type="doc">
      <dgm:prSet loTypeId="urn:microsoft.com/office/officeart/2005/8/layout/lProcess1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DA79366E-EE9F-534F-AA76-5201669CD809}">
      <dgm:prSet phldrT="[Texto]" custT="1"/>
      <dgm:spPr/>
      <dgm:t>
        <a:bodyPr/>
        <a:lstStyle/>
        <a:p>
          <a:r>
            <a:rPr lang="es-ES_tradnl" sz="2000" dirty="0" smtClean="0"/>
            <a:t>Tocamiento</a:t>
          </a:r>
          <a:endParaRPr lang="es-ES_tradnl" sz="2000" dirty="0"/>
        </a:p>
      </dgm:t>
    </dgm:pt>
    <dgm:pt modelId="{1403D113-9D61-1346-BB41-68C3D56E1010}" type="parTrans" cxnId="{7FE58BC1-1B50-DC42-B783-D864F20BD979}">
      <dgm:prSet/>
      <dgm:spPr/>
      <dgm:t>
        <a:bodyPr/>
        <a:lstStyle/>
        <a:p>
          <a:endParaRPr lang="es-ES_tradnl" sz="1500"/>
        </a:p>
      </dgm:t>
    </dgm:pt>
    <dgm:pt modelId="{D5A72934-676F-874D-92BA-C12D48D9625B}" type="sibTrans" cxnId="{7FE58BC1-1B50-DC42-B783-D864F20BD979}">
      <dgm:prSet/>
      <dgm:spPr/>
      <dgm:t>
        <a:bodyPr/>
        <a:lstStyle/>
        <a:p>
          <a:endParaRPr lang="es-ES_tradnl" sz="1500"/>
        </a:p>
      </dgm:t>
    </dgm:pt>
    <dgm:pt modelId="{FBF401CE-20C6-924B-BD46-CC5FBD4FFBBF}">
      <dgm:prSet phldrT="[Texto]" custT="1"/>
      <dgm:spPr/>
      <dgm:t>
        <a:bodyPr/>
        <a:lstStyle/>
        <a:p>
          <a:r>
            <a:rPr lang="es-ES_tradnl" sz="1500" dirty="0" smtClean="0"/>
            <a:t>Contacto intencionado de zonas íntimas con fines sexuales, sin violencia/intimidación</a:t>
          </a:r>
          <a:endParaRPr lang="es-ES_tradnl" sz="1500" dirty="0"/>
        </a:p>
      </dgm:t>
    </dgm:pt>
    <dgm:pt modelId="{68A51BA1-3C33-6847-A1FD-056B33140632}" type="parTrans" cxnId="{48C9B9E9-4F45-4240-9DA2-30959ECE0F8B}">
      <dgm:prSet/>
      <dgm:spPr/>
      <dgm:t>
        <a:bodyPr/>
        <a:lstStyle/>
        <a:p>
          <a:endParaRPr lang="es-ES_tradnl" sz="1500"/>
        </a:p>
      </dgm:t>
    </dgm:pt>
    <dgm:pt modelId="{2CF02469-90E6-2640-AC6B-491D36A4D7AB}" type="sibTrans" cxnId="{48C9B9E9-4F45-4240-9DA2-30959ECE0F8B}">
      <dgm:prSet/>
      <dgm:spPr/>
      <dgm:t>
        <a:bodyPr/>
        <a:lstStyle/>
        <a:p>
          <a:endParaRPr lang="es-ES_tradnl" sz="1500"/>
        </a:p>
      </dgm:t>
    </dgm:pt>
    <dgm:pt modelId="{928B5F45-5337-2140-A0AA-042799BA233D}">
      <dgm:prSet phldrT="[Texto]" custT="1"/>
      <dgm:spPr/>
      <dgm:t>
        <a:bodyPr/>
        <a:lstStyle/>
        <a:p>
          <a:r>
            <a:rPr lang="es-ES_tradnl" sz="1500" dirty="0" smtClean="0"/>
            <a:t>Forzar/alentar/permitir tocar al niño zonas erógenas del adulto</a:t>
          </a:r>
          <a:endParaRPr lang="es-ES_tradnl" sz="1500" dirty="0"/>
        </a:p>
      </dgm:t>
    </dgm:pt>
    <dgm:pt modelId="{5325FCA2-9C67-8444-914A-0A4A5235FDDA}" type="parTrans" cxnId="{245BB137-565C-4E4C-B4A7-B6B0004D56F6}">
      <dgm:prSet/>
      <dgm:spPr/>
      <dgm:t>
        <a:bodyPr/>
        <a:lstStyle/>
        <a:p>
          <a:endParaRPr lang="es-ES_tradnl" sz="1500"/>
        </a:p>
      </dgm:t>
    </dgm:pt>
    <dgm:pt modelId="{5A28C713-3C73-3647-98D7-12BC5D5E8863}" type="sibTrans" cxnId="{245BB137-565C-4E4C-B4A7-B6B0004D56F6}">
      <dgm:prSet/>
      <dgm:spPr/>
      <dgm:t>
        <a:bodyPr/>
        <a:lstStyle/>
        <a:p>
          <a:endParaRPr lang="es-ES_tradnl" sz="1500"/>
        </a:p>
      </dgm:t>
    </dgm:pt>
    <dgm:pt modelId="{62903C27-316A-394F-9558-ADD8E001CFA0}">
      <dgm:prSet phldrT="[Texto]" custT="1"/>
      <dgm:spPr/>
      <dgm:t>
        <a:bodyPr/>
        <a:lstStyle/>
        <a:p>
          <a:r>
            <a:rPr lang="es-ES_tradnl" sz="2000" dirty="0" smtClean="0"/>
            <a:t>Agresión sexual</a:t>
          </a:r>
          <a:endParaRPr lang="es-ES_tradnl" sz="2000" dirty="0"/>
        </a:p>
      </dgm:t>
    </dgm:pt>
    <dgm:pt modelId="{1D525B15-0A68-AD44-BD8A-2AE1C4BB8FBC}" type="parTrans" cxnId="{A7F73844-A4C4-FD41-8A55-52EB0F599DDA}">
      <dgm:prSet/>
      <dgm:spPr/>
      <dgm:t>
        <a:bodyPr/>
        <a:lstStyle/>
        <a:p>
          <a:endParaRPr lang="es-ES_tradnl" sz="1500"/>
        </a:p>
      </dgm:t>
    </dgm:pt>
    <dgm:pt modelId="{AEE0F42C-2FD7-7B41-93F4-BDC3804C86CE}" type="sibTrans" cxnId="{A7F73844-A4C4-FD41-8A55-52EB0F599DDA}">
      <dgm:prSet/>
      <dgm:spPr/>
      <dgm:t>
        <a:bodyPr/>
        <a:lstStyle/>
        <a:p>
          <a:endParaRPr lang="es-ES_tradnl" sz="1500"/>
        </a:p>
      </dgm:t>
    </dgm:pt>
    <dgm:pt modelId="{B7CA8867-6093-7B47-B025-5EE42083BF4F}">
      <dgm:prSet phldrT="[Texto]" custT="1"/>
      <dgm:spPr/>
      <dgm:t>
        <a:bodyPr/>
        <a:lstStyle/>
        <a:p>
          <a:r>
            <a:rPr lang="es-ES_tradnl" sz="1500" dirty="0" smtClean="0"/>
            <a:t>Penetración vaginal/oral/ana con violencia e intimidación</a:t>
          </a:r>
          <a:endParaRPr lang="es-ES_tradnl" sz="1500" dirty="0"/>
        </a:p>
      </dgm:t>
    </dgm:pt>
    <dgm:pt modelId="{16EBF812-F651-6841-8D96-878A5E9896AD}" type="parTrans" cxnId="{D003C925-1F9B-894C-B874-597E3CE56E5A}">
      <dgm:prSet/>
      <dgm:spPr/>
      <dgm:t>
        <a:bodyPr/>
        <a:lstStyle/>
        <a:p>
          <a:endParaRPr lang="es-ES_tradnl" sz="1500"/>
        </a:p>
      </dgm:t>
    </dgm:pt>
    <dgm:pt modelId="{9F2E4A2E-F6AB-D34B-A480-44500AFC889B}" type="sibTrans" cxnId="{D003C925-1F9B-894C-B874-597E3CE56E5A}">
      <dgm:prSet/>
      <dgm:spPr/>
      <dgm:t>
        <a:bodyPr/>
        <a:lstStyle/>
        <a:p>
          <a:endParaRPr lang="es-ES_tradnl" sz="1500"/>
        </a:p>
      </dgm:t>
    </dgm:pt>
    <dgm:pt modelId="{09B9F865-3885-2B46-9EC3-0DBCBDDBBAD6}">
      <dgm:prSet phldrT="[Texto]" custT="1"/>
      <dgm:spPr/>
      <dgm:t>
        <a:bodyPr/>
        <a:lstStyle/>
        <a:p>
          <a:r>
            <a:rPr lang="es-ES_tradnl" sz="2000" dirty="0" smtClean="0"/>
            <a:t>Exhibicionismo</a:t>
          </a:r>
          <a:endParaRPr lang="es-ES_tradnl" sz="2000" dirty="0"/>
        </a:p>
      </dgm:t>
    </dgm:pt>
    <dgm:pt modelId="{AA22DC01-1A67-DD4F-8045-47D930873C42}" type="parTrans" cxnId="{ADFE4EEC-AF06-0641-9A09-CF88B612826B}">
      <dgm:prSet/>
      <dgm:spPr/>
      <dgm:t>
        <a:bodyPr/>
        <a:lstStyle/>
        <a:p>
          <a:endParaRPr lang="es-ES_tradnl" sz="1500"/>
        </a:p>
      </dgm:t>
    </dgm:pt>
    <dgm:pt modelId="{274A5424-A098-9F4E-9308-69FF78AB524B}" type="sibTrans" cxnId="{ADFE4EEC-AF06-0641-9A09-CF88B612826B}">
      <dgm:prSet/>
      <dgm:spPr/>
      <dgm:t>
        <a:bodyPr/>
        <a:lstStyle/>
        <a:p>
          <a:endParaRPr lang="es-ES_tradnl" sz="1500"/>
        </a:p>
      </dgm:t>
    </dgm:pt>
    <dgm:pt modelId="{D7E5F914-314B-C742-9D69-579873033580}">
      <dgm:prSet phldrT="[Texto]" custT="1"/>
      <dgm:spPr/>
      <dgm:t>
        <a:bodyPr/>
        <a:lstStyle/>
        <a:p>
          <a:r>
            <a:rPr lang="es-ES_tradnl" sz="2000" dirty="0" smtClean="0"/>
            <a:t>Explotación sexual infantil</a:t>
          </a:r>
          <a:endParaRPr lang="es-ES_tradnl" sz="2000" dirty="0"/>
        </a:p>
      </dgm:t>
    </dgm:pt>
    <dgm:pt modelId="{074C1DBD-72E1-6747-B30A-3AACBE0E100A}" type="parTrans" cxnId="{8CF4394A-7B12-434D-8ACC-64C0F197BEC7}">
      <dgm:prSet/>
      <dgm:spPr/>
      <dgm:t>
        <a:bodyPr/>
        <a:lstStyle/>
        <a:p>
          <a:endParaRPr lang="es-ES_tradnl" sz="1500"/>
        </a:p>
      </dgm:t>
    </dgm:pt>
    <dgm:pt modelId="{65904049-532C-1F4B-B6BD-03C54891107A}" type="sibTrans" cxnId="{8CF4394A-7B12-434D-8ACC-64C0F197BEC7}">
      <dgm:prSet/>
      <dgm:spPr/>
      <dgm:t>
        <a:bodyPr/>
        <a:lstStyle/>
        <a:p>
          <a:endParaRPr lang="es-ES_tradnl" sz="1500"/>
        </a:p>
      </dgm:t>
    </dgm:pt>
    <dgm:pt modelId="{2D2D03B7-6CC1-4649-98C2-6417EF2D90F1}">
      <dgm:prSet phldrT="[Texto]" custT="1"/>
      <dgm:spPr/>
      <dgm:t>
        <a:bodyPr/>
        <a:lstStyle/>
        <a:p>
          <a:r>
            <a:rPr lang="es-ES_tradnl" sz="1500" dirty="0" smtClean="0"/>
            <a:t>Fin: beneficio económico</a:t>
          </a:r>
          <a:endParaRPr lang="es-ES_tradnl" sz="1500" dirty="0"/>
        </a:p>
      </dgm:t>
    </dgm:pt>
    <dgm:pt modelId="{A01F2DC6-6357-2047-B1AB-DA1EB560EE64}" type="parTrans" cxnId="{8B008EC7-B0B5-0547-9783-D28A357A9657}">
      <dgm:prSet/>
      <dgm:spPr/>
      <dgm:t>
        <a:bodyPr/>
        <a:lstStyle/>
        <a:p>
          <a:endParaRPr lang="es-ES_tradnl" sz="1500"/>
        </a:p>
      </dgm:t>
    </dgm:pt>
    <dgm:pt modelId="{A3F40AF5-A0BA-F642-B41C-6E7565B95AA1}" type="sibTrans" cxnId="{8B008EC7-B0B5-0547-9783-D28A357A9657}">
      <dgm:prSet/>
      <dgm:spPr/>
      <dgm:t>
        <a:bodyPr/>
        <a:lstStyle/>
        <a:p>
          <a:endParaRPr lang="es-ES_tradnl" sz="1500"/>
        </a:p>
      </dgm:t>
    </dgm:pt>
    <dgm:pt modelId="{A90386A2-2E60-8B48-BD5A-7E7E5B8A6F2F}">
      <dgm:prSet phldrT="[Texto]" custT="1"/>
      <dgm:spPr/>
      <dgm:t>
        <a:bodyPr/>
        <a:lstStyle/>
        <a:p>
          <a:r>
            <a:rPr lang="es-ES_tradnl" sz="1500" dirty="0" smtClean="0"/>
            <a:t>Prostitución, pornografía infantil</a:t>
          </a:r>
          <a:endParaRPr lang="es-ES_tradnl" sz="1500" dirty="0"/>
        </a:p>
      </dgm:t>
    </dgm:pt>
    <dgm:pt modelId="{E4786C41-11A3-B443-B2DD-0B02C3ADA47B}" type="parTrans" cxnId="{640A0E69-B2DF-A04D-9DB8-AED08BDDB8F7}">
      <dgm:prSet/>
      <dgm:spPr/>
      <dgm:t>
        <a:bodyPr/>
        <a:lstStyle/>
        <a:p>
          <a:endParaRPr lang="es-ES_tradnl" sz="1500"/>
        </a:p>
      </dgm:t>
    </dgm:pt>
    <dgm:pt modelId="{A26D042A-64BB-BE46-8272-F1B8E8578A44}" type="sibTrans" cxnId="{640A0E69-B2DF-A04D-9DB8-AED08BDDB8F7}">
      <dgm:prSet/>
      <dgm:spPr/>
      <dgm:t>
        <a:bodyPr/>
        <a:lstStyle/>
        <a:p>
          <a:endParaRPr lang="es-ES_tradnl" sz="1500"/>
        </a:p>
      </dgm:t>
    </dgm:pt>
    <dgm:pt modelId="{60DEFB44-312E-4E49-89CF-FA4DCB18A3E6}">
      <dgm:prSet phldrT="[Texto]" custT="1"/>
      <dgm:spPr/>
      <dgm:t>
        <a:bodyPr/>
        <a:lstStyle/>
        <a:p>
          <a:r>
            <a:rPr lang="es-ES_tradnl" sz="1500" dirty="0" smtClean="0"/>
            <a:t>Comercio sexual infantil</a:t>
          </a:r>
          <a:endParaRPr lang="es-ES_tradnl" sz="1500" dirty="0"/>
        </a:p>
      </dgm:t>
    </dgm:pt>
    <dgm:pt modelId="{8B949FE1-A659-C546-A743-09413B3164EE}" type="parTrans" cxnId="{444D029B-F6EE-C74B-BD4C-A5800068B744}">
      <dgm:prSet/>
      <dgm:spPr/>
      <dgm:t>
        <a:bodyPr/>
        <a:lstStyle/>
        <a:p>
          <a:endParaRPr lang="es-ES_tradnl" sz="1500"/>
        </a:p>
      </dgm:t>
    </dgm:pt>
    <dgm:pt modelId="{21A72DB0-5E13-0B4E-A1B6-38E95495B949}" type="sibTrans" cxnId="{444D029B-F6EE-C74B-BD4C-A5800068B744}">
      <dgm:prSet/>
      <dgm:spPr/>
      <dgm:t>
        <a:bodyPr/>
        <a:lstStyle/>
        <a:p>
          <a:endParaRPr lang="es-ES_tradnl" sz="1500"/>
        </a:p>
      </dgm:t>
    </dgm:pt>
    <dgm:pt modelId="{F918131B-5BFF-0841-8B9F-43F47980130C}">
      <dgm:prSet phldrT="[Texto]" custT="1"/>
      <dgm:spPr/>
      <dgm:t>
        <a:bodyPr/>
        <a:lstStyle/>
        <a:p>
          <a:r>
            <a:rPr lang="es-ES_tradnl" sz="1500" dirty="0" smtClean="0"/>
            <a:t>Abuso sexual sin contacto físico</a:t>
          </a:r>
          <a:endParaRPr lang="es-ES_tradnl" sz="1500" dirty="0"/>
        </a:p>
      </dgm:t>
    </dgm:pt>
    <dgm:pt modelId="{6E3FFCEC-9E00-D448-A688-B65365C6CDFD}" type="parTrans" cxnId="{862F1FBB-FD2B-B941-918F-A722B2EBF7CE}">
      <dgm:prSet/>
      <dgm:spPr/>
      <dgm:t>
        <a:bodyPr/>
        <a:lstStyle/>
        <a:p>
          <a:endParaRPr lang="es-ES_tradnl" sz="1500"/>
        </a:p>
      </dgm:t>
    </dgm:pt>
    <dgm:pt modelId="{FE4D4ECE-C3E5-C94C-AF30-4F994CA667B8}" type="sibTrans" cxnId="{862F1FBB-FD2B-B941-918F-A722B2EBF7CE}">
      <dgm:prSet/>
      <dgm:spPr/>
      <dgm:t>
        <a:bodyPr/>
        <a:lstStyle/>
        <a:p>
          <a:endParaRPr lang="es-ES_tradnl" sz="1500"/>
        </a:p>
      </dgm:t>
    </dgm:pt>
    <dgm:pt modelId="{DEFAE7A4-6CDF-9043-B415-0F8072A1F3B9}" type="pres">
      <dgm:prSet presAssocID="{02B23F5B-EC46-0240-869D-75CF171405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FDB8A5A6-E82A-7043-B3A2-CDD345F44586}" type="pres">
      <dgm:prSet presAssocID="{DA79366E-EE9F-534F-AA76-5201669CD809}" presName="vertFlow" presStyleCnt="0"/>
      <dgm:spPr/>
    </dgm:pt>
    <dgm:pt modelId="{13C13153-A206-5640-A9A6-683E949FCF9E}" type="pres">
      <dgm:prSet presAssocID="{DA79366E-EE9F-534F-AA76-5201669CD809}" presName="header" presStyleLbl="node1" presStyleIdx="0" presStyleCnt="4" custScaleY="147417" custLinFactNeighborY="20409"/>
      <dgm:spPr/>
      <dgm:t>
        <a:bodyPr/>
        <a:lstStyle/>
        <a:p>
          <a:endParaRPr lang="es-ES_tradnl"/>
        </a:p>
      </dgm:t>
    </dgm:pt>
    <dgm:pt modelId="{A07651AC-F11A-D745-9FE4-D34820E9262C}" type="pres">
      <dgm:prSet presAssocID="{68A51BA1-3C33-6847-A1FD-056B33140632}" presName="parTrans" presStyleLbl="sibTrans2D1" presStyleIdx="0" presStyleCnt="7"/>
      <dgm:spPr/>
      <dgm:t>
        <a:bodyPr/>
        <a:lstStyle/>
        <a:p>
          <a:endParaRPr lang="es-ES_tradnl"/>
        </a:p>
      </dgm:t>
    </dgm:pt>
    <dgm:pt modelId="{C7687603-24CF-2548-8D5B-C54723B4F332}" type="pres">
      <dgm:prSet presAssocID="{FBF401CE-20C6-924B-BD46-CC5FBD4FFBBF}" presName="child" presStyleLbl="alignAccFollowNode1" presStyleIdx="0" presStyleCnt="7" custScaleY="25912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31C589-4A99-584B-B8A4-D711C0ECAFD8}" type="pres">
      <dgm:prSet presAssocID="{2CF02469-90E6-2640-AC6B-491D36A4D7AB}" presName="sibTrans" presStyleLbl="sibTrans2D1" presStyleIdx="1" presStyleCnt="7"/>
      <dgm:spPr/>
      <dgm:t>
        <a:bodyPr/>
        <a:lstStyle/>
        <a:p>
          <a:endParaRPr lang="es-ES_tradnl"/>
        </a:p>
      </dgm:t>
    </dgm:pt>
    <dgm:pt modelId="{F67282D2-050C-5C48-9B9B-D3FE60CAA42F}" type="pres">
      <dgm:prSet presAssocID="{928B5F45-5337-2140-A0AA-042799BA233D}" presName="child" presStyleLbl="alignAccFollowNode1" presStyleIdx="1" presStyleCnt="7" custScaleX="101979" custScaleY="223531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4320CD0-0065-064D-9971-95296B9C8537}" type="pres">
      <dgm:prSet presAssocID="{DA79366E-EE9F-534F-AA76-5201669CD809}" presName="hSp" presStyleCnt="0"/>
      <dgm:spPr/>
    </dgm:pt>
    <dgm:pt modelId="{5CC4CDC2-3863-074E-9995-826E85749108}" type="pres">
      <dgm:prSet presAssocID="{62903C27-316A-394F-9558-ADD8E001CFA0}" presName="vertFlow" presStyleCnt="0"/>
      <dgm:spPr/>
    </dgm:pt>
    <dgm:pt modelId="{7179F6E1-131B-1C45-87EB-07F59684FC05}" type="pres">
      <dgm:prSet presAssocID="{62903C27-316A-394F-9558-ADD8E001CFA0}" presName="header" presStyleLbl="node1" presStyleIdx="1" presStyleCnt="4" custScaleY="147417" custLinFactNeighborY="20409"/>
      <dgm:spPr/>
      <dgm:t>
        <a:bodyPr/>
        <a:lstStyle/>
        <a:p>
          <a:endParaRPr lang="es-ES_tradnl"/>
        </a:p>
      </dgm:t>
    </dgm:pt>
    <dgm:pt modelId="{91C84B3A-A457-2F4E-B518-FB4CBD8F321C}" type="pres">
      <dgm:prSet presAssocID="{16EBF812-F651-6841-8D96-878A5E9896AD}" presName="parTrans" presStyleLbl="sibTrans2D1" presStyleIdx="2" presStyleCnt="7"/>
      <dgm:spPr/>
      <dgm:t>
        <a:bodyPr/>
        <a:lstStyle/>
        <a:p>
          <a:endParaRPr lang="es-ES_tradnl"/>
        </a:p>
      </dgm:t>
    </dgm:pt>
    <dgm:pt modelId="{438550AF-1CCB-004F-98E0-6CE19513D33F}" type="pres">
      <dgm:prSet presAssocID="{B7CA8867-6093-7B47-B025-5EE42083BF4F}" presName="child" presStyleLbl="alignAccFollowNode1" presStyleIdx="2" presStyleCnt="7" custScaleY="25912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565F26D-43BA-344C-A0E0-5D33317D69CD}" type="pres">
      <dgm:prSet presAssocID="{62903C27-316A-394F-9558-ADD8E001CFA0}" presName="hSp" presStyleCnt="0"/>
      <dgm:spPr/>
    </dgm:pt>
    <dgm:pt modelId="{E315F573-5847-8F40-AC13-D45E6E8FB82F}" type="pres">
      <dgm:prSet presAssocID="{09B9F865-3885-2B46-9EC3-0DBCBDDBBAD6}" presName="vertFlow" presStyleCnt="0"/>
      <dgm:spPr/>
    </dgm:pt>
    <dgm:pt modelId="{6AAF353F-1903-164D-864B-53779B506A98}" type="pres">
      <dgm:prSet presAssocID="{09B9F865-3885-2B46-9EC3-0DBCBDDBBAD6}" presName="header" presStyleLbl="node1" presStyleIdx="2" presStyleCnt="4" custScaleY="147417" custLinFactNeighborY="20409"/>
      <dgm:spPr/>
      <dgm:t>
        <a:bodyPr/>
        <a:lstStyle/>
        <a:p>
          <a:endParaRPr lang="es-ES_tradnl"/>
        </a:p>
      </dgm:t>
    </dgm:pt>
    <dgm:pt modelId="{CEA8BBFF-30B8-B54E-B762-360F88FBC590}" type="pres">
      <dgm:prSet presAssocID="{6E3FFCEC-9E00-D448-A688-B65365C6CDFD}" presName="parTrans" presStyleLbl="sibTrans2D1" presStyleIdx="3" presStyleCnt="7"/>
      <dgm:spPr/>
      <dgm:t>
        <a:bodyPr/>
        <a:lstStyle/>
        <a:p>
          <a:endParaRPr lang="es-ES_tradnl"/>
        </a:p>
      </dgm:t>
    </dgm:pt>
    <dgm:pt modelId="{C0E18910-64C6-0742-904E-0C47C35D5A94}" type="pres">
      <dgm:prSet presAssocID="{F918131B-5BFF-0841-8B9F-43F47980130C}" presName="child" presStyleLbl="alignAccFollowNode1" presStyleIdx="3" presStyleCnt="7" custScaleY="15515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3AE3467-CD33-B448-91E8-6C4437B5690A}" type="pres">
      <dgm:prSet presAssocID="{09B9F865-3885-2B46-9EC3-0DBCBDDBBAD6}" presName="hSp" presStyleCnt="0"/>
      <dgm:spPr/>
    </dgm:pt>
    <dgm:pt modelId="{E8A91364-D0E8-6F42-B788-A5DC3974D112}" type="pres">
      <dgm:prSet presAssocID="{D7E5F914-314B-C742-9D69-579873033580}" presName="vertFlow" presStyleCnt="0"/>
      <dgm:spPr/>
    </dgm:pt>
    <dgm:pt modelId="{2559CE80-6A5D-8847-A897-2330617032F0}" type="pres">
      <dgm:prSet presAssocID="{D7E5F914-314B-C742-9D69-579873033580}" presName="header" presStyleLbl="node1" presStyleIdx="3" presStyleCnt="4" custScaleY="147417" custLinFactNeighborY="20409"/>
      <dgm:spPr/>
      <dgm:t>
        <a:bodyPr/>
        <a:lstStyle/>
        <a:p>
          <a:endParaRPr lang="es-ES_tradnl"/>
        </a:p>
      </dgm:t>
    </dgm:pt>
    <dgm:pt modelId="{B9541B78-14FD-8B4C-9494-8BF1AE2BD031}" type="pres">
      <dgm:prSet presAssocID="{A01F2DC6-6357-2047-B1AB-DA1EB560EE64}" presName="parTrans" presStyleLbl="sibTrans2D1" presStyleIdx="4" presStyleCnt="7"/>
      <dgm:spPr/>
      <dgm:t>
        <a:bodyPr/>
        <a:lstStyle/>
        <a:p>
          <a:endParaRPr lang="es-ES_tradnl"/>
        </a:p>
      </dgm:t>
    </dgm:pt>
    <dgm:pt modelId="{910FD38C-5259-2A40-B29A-B387CF0D6FC0}" type="pres">
      <dgm:prSet presAssocID="{2D2D03B7-6CC1-4649-98C2-6417EF2D90F1}" presName="child" presStyleLbl="alignAccFollowNode1" presStyleIdx="4" presStyleCnt="7" custScaleY="10397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579B2F9-DBB0-8D41-8CF3-4D5FEBC9B79D}" type="pres">
      <dgm:prSet presAssocID="{A3F40AF5-A0BA-F642-B41C-6E7565B95AA1}" presName="sibTrans" presStyleLbl="sibTrans2D1" presStyleIdx="5" presStyleCnt="7"/>
      <dgm:spPr/>
      <dgm:t>
        <a:bodyPr/>
        <a:lstStyle/>
        <a:p>
          <a:endParaRPr lang="es-ES_tradnl"/>
        </a:p>
      </dgm:t>
    </dgm:pt>
    <dgm:pt modelId="{D0981BD1-5511-4C47-AC97-76189D956D27}" type="pres">
      <dgm:prSet presAssocID="{A90386A2-2E60-8B48-BD5A-7E7E5B8A6F2F}" presName="child" presStyleLbl="alignAccFollow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EEF0E80-FF7B-7442-B4C2-7A7F6FD1FBEB}" type="pres">
      <dgm:prSet presAssocID="{A26D042A-64BB-BE46-8272-F1B8E8578A44}" presName="sibTrans" presStyleLbl="sibTrans2D1" presStyleIdx="6" presStyleCnt="7"/>
      <dgm:spPr/>
      <dgm:t>
        <a:bodyPr/>
        <a:lstStyle/>
        <a:p>
          <a:endParaRPr lang="es-ES_tradnl"/>
        </a:p>
      </dgm:t>
    </dgm:pt>
    <dgm:pt modelId="{A2C3880F-5CEB-6647-8755-17BD4B959157}" type="pres">
      <dgm:prSet presAssocID="{60DEFB44-312E-4E49-89CF-FA4DCB18A3E6}" presName="child" presStyleLbl="alignAccFollow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41F1F32-22A5-F349-B050-8126F8254881}" type="presOf" srcId="{68A51BA1-3C33-6847-A1FD-056B33140632}" destId="{A07651AC-F11A-D745-9FE4-D34820E9262C}" srcOrd="0" destOrd="0" presId="urn:microsoft.com/office/officeart/2005/8/layout/lProcess1"/>
    <dgm:cxn modelId="{8B008EC7-B0B5-0547-9783-D28A357A9657}" srcId="{D7E5F914-314B-C742-9D69-579873033580}" destId="{2D2D03B7-6CC1-4649-98C2-6417EF2D90F1}" srcOrd="0" destOrd="0" parTransId="{A01F2DC6-6357-2047-B1AB-DA1EB560EE64}" sibTransId="{A3F40AF5-A0BA-F642-B41C-6E7565B95AA1}"/>
    <dgm:cxn modelId="{111EF3CA-3AB2-004C-BE58-71CAD1F3784C}" type="presOf" srcId="{A01F2DC6-6357-2047-B1AB-DA1EB560EE64}" destId="{B9541B78-14FD-8B4C-9494-8BF1AE2BD031}" srcOrd="0" destOrd="0" presId="urn:microsoft.com/office/officeart/2005/8/layout/lProcess1"/>
    <dgm:cxn modelId="{CFA62391-804E-B643-B068-FDDD2785E2CA}" type="presOf" srcId="{A90386A2-2E60-8B48-BD5A-7E7E5B8A6F2F}" destId="{D0981BD1-5511-4C47-AC97-76189D956D27}" srcOrd="0" destOrd="0" presId="urn:microsoft.com/office/officeart/2005/8/layout/lProcess1"/>
    <dgm:cxn modelId="{48C9B9E9-4F45-4240-9DA2-30959ECE0F8B}" srcId="{DA79366E-EE9F-534F-AA76-5201669CD809}" destId="{FBF401CE-20C6-924B-BD46-CC5FBD4FFBBF}" srcOrd="0" destOrd="0" parTransId="{68A51BA1-3C33-6847-A1FD-056B33140632}" sibTransId="{2CF02469-90E6-2640-AC6B-491D36A4D7AB}"/>
    <dgm:cxn modelId="{B7FE43E3-20FC-6941-AFC6-A499ED3ED340}" type="presOf" srcId="{2D2D03B7-6CC1-4649-98C2-6417EF2D90F1}" destId="{910FD38C-5259-2A40-B29A-B387CF0D6FC0}" srcOrd="0" destOrd="0" presId="urn:microsoft.com/office/officeart/2005/8/layout/lProcess1"/>
    <dgm:cxn modelId="{444D029B-F6EE-C74B-BD4C-A5800068B744}" srcId="{D7E5F914-314B-C742-9D69-579873033580}" destId="{60DEFB44-312E-4E49-89CF-FA4DCB18A3E6}" srcOrd="2" destOrd="0" parTransId="{8B949FE1-A659-C546-A743-09413B3164EE}" sibTransId="{21A72DB0-5E13-0B4E-A1B6-38E95495B949}"/>
    <dgm:cxn modelId="{6AD4CA88-CFDA-CE4F-A3B9-5E6FADF98AFB}" type="presOf" srcId="{16EBF812-F651-6841-8D96-878A5E9896AD}" destId="{91C84B3A-A457-2F4E-B518-FB4CBD8F321C}" srcOrd="0" destOrd="0" presId="urn:microsoft.com/office/officeart/2005/8/layout/lProcess1"/>
    <dgm:cxn modelId="{05C353A8-EC22-0A49-98CA-1C5240AE8A71}" type="presOf" srcId="{02B23F5B-EC46-0240-869D-75CF171405EC}" destId="{DEFAE7A4-6CDF-9043-B415-0F8072A1F3B9}" srcOrd="0" destOrd="0" presId="urn:microsoft.com/office/officeart/2005/8/layout/lProcess1"/>
    <dgm:cxn modelId="{0CD1EFE5-EEFC-AB42-8B39-8470A80D446C}" type="presOf" srcId="{A26D042A-64BB-BE46-8272-F1B8E8578A44}" destId="{CEEF0E80-FF7B-7442-B4C2-7A7F6FD1FBEB}" srcOrd="0" destOrd="0" presId="urn:microsoft.com/office/officeart/2005/8/layout/lProcess1"/>
    <dgm:cxn modelId="{EF74F584-D17B-2248-8F99-3700E31213B4}" type="presOf" srcId="{2CF02469-90E6-2640-AC6B-491D36A4D7AB}" destId="{A831C589-4A99-584B-B8A4-D711C0ECAFD8}" srcOrd="0" destOrd="0" presId="urn:microsoft.com/office/officeart/2005/8/layout/lProcess1"/>
    <dgm:cxn modelId="{042311A6-E5B9-804A-A692-44A218800F73}" type="presOf" srcId="{A3F40AF5-A0BA-F642-B41C-6E7565B95AA1}" destId="{F579B2F9-DBB0-8D41-8CF3-4D5FEBC9B79D}" srcOrd="0" destOrd="0" presId="urn:microsoft.com/office/officeart/2005/8/layout/lProcess1"/>
    <dgm:cxn modelId="{A7F73844-A4C4-FD41-8A55-52EB0F599DDA}" srcId="{02B23F5B-EC46-0240-869D-75CF171405EC}" destId="{62903C27-316A-394F-9558-ADD8E001CFA0}" srcOrd="1" destOrd="0" parTransId="{1D525B15-0A68-AD44-BD8A-2AE1C4BB8FBC}" sibTransId="{AEE0F42C-2FD7-7B41-93F4-BDC3804C86CE}"/>
    <dgm:cxn modelId="{CFE712B1-B957-D948-91D4-6C00BF8E5DFF}" type="presOf" srcId="{DA79366E-EE9F-534F-AA76-5201669CD809}" destId="{13C13153-A206-5640-A9A6-683E949FCF9E}" srcOrd="0" destOrd="0" presId="urn:microsoft.com/office/officeart/2005/8/layout/lProcess1"/>
    <dgm:cxn modelId="{0BA5B3C8-F8F5-D64E-8B61-75FAA1067821}" type="presOf" srcId="{6E3FFCEC-9E00-D448-A688-B65365C6CDFD}" destId="{CEA8BBFF-30B8-B54E-B762-360F88FBC590}" srcOrd="0" destOrd="0" presId="urn:microsoft.com/office/officeart/2005/8/layout/lProcess1"/>
    <dgm:cxn modelId="{D003C925-1F9B-894C-B874-597E3CE56E5A}" srcId="{62903C27-316A-394F-9558-ADD8E001CFA0}" destId="{B7CA8867-6093-7B47-B025-5EE42083BF4F}" srcOrd="0" destOrd="0" parTransId="{16EBF812-F651-6841-8D96-878A5E9896AD}" sibTransId="{9F2E4A2E-F6AB-D34B-A480-44500AFC889B}"/>
    <dgm:cxn modelId="{640A0E69-B2DF-A04D-9DB8-AED08BDDB8F7}" srcId="{D7E5F914-314B-C742-9D69-579873033580}" destId="{A90386A2-2E60-8B48-BD5A-7E7E5B8A6F2F}" srcOrd="1" destOrd="0" parTransId="{E4786C41-11A3-B443-B2DD-0B02C3ADA47B}" sibTransId="{A26D042A-64BB-BE46-8272-F1B8E8578A44}"/>
    <dgm:cxn modelId="{245BB137-565C-4E4C-B4A7-B6B0004D56F6}" srcId="{DA79366E-EE9F-534F-AA76-5201669CD809}" destId="{928B5F45-5337-2140-A0AA-042799BA233D}" srcOrd="1" destOrd="0" parTransId="{5325FCA2-9C67-8444-914A-0A4A5235FDDA}" sibTransId="{5A28C713-3C73-3647-98D7-12BC5D5E8863}"/>
    <dgm:cxn modelId="{39216D92-66FD-9142-AC5A-DD834002C1EA}" type="presOf" srcId="{09B9F865-3885-2B46-9EC3-0DBCBDDBBAD6}" destId="{6AAF353F-1903-164D-864B-53779B506A98}" srcOrd="0" destOrd="0" presId="urn:microsoft.com/office/officeart/2005/8/layout/lProcess1"/>
    <dgm:cxn modelId="{ADFE4EEC-AF06-0641-9A09-CF88B612826B}" srcId="{02B23F5B-EC46-0240-869D-75CF171405EC}" destId="{09B9F865-3885-2B46-9EC3-0DBCBDDBBAD6}" srcOrd="2" destOrd="0" parTransId="{AA22DC01-1A67-DD4F-8045-47D930873C42}" sibTransId="{274A5424-A098-9F4E-9308-69FF78AB524B}"/>
    <dgm:cxn modelId="{992DF118-C516-2F43-8929-F6ADCF8C27B9}" type="presOf" srcId="{B7CA8867-6093-7B47-B025-5EE42083BF4F}" destId="{438550AF-1CCB-004F-98E0-6CE19513D33F}" srcOrd="0" destOrd="0" presId="urn:microsoft.com/office/officeart/2005/8/layout/lProcess1"/>
    <dgm:cxn modelId="{7FE58BC1-1B50-DC42-B783-D864F20BD979}" srcId="{02B23F5B-EC46-0240-869D-75CF171405EC}" destId="{DA79366E-EE9F-534F-AA76-5201669CD809}" srcOrd="0" destOrd="0" parTransId="{1403D113-9D61-1346-BB41-68C3D56E1010}" sibTransId="{D5A72934-676F-874D-92BA-C12D48D9625B}"/>
    <dgm:cxn modelId="{8CF4394A-7B12-434D-8ACC-64C0F197BEC7}" srcId="{02B23F5B-EC46-0240-869D-75CF171405EC}" destId="{D7E5F914-314B-C742-9D69-579873033580}" srcOrd="3" destOrd="0" parTransId="{074C1DBD-72E1-6747-B30A-3AACBE0E100A}" sibTransId="{65904049-532C-1F4B-B6BD-03C54891107A}"/>
    <dgm:cxn modelId="{72BF06DD-1B36-774D-9766-ED16F08AD674}" type="presOf" srcId="{FBF401CE-20C6-924B-BD46-CC5FBD4FFBBF}" destId="{C7687603-24CF-2548-8D5B-C54723B4F332}" srcOrd="0" destOrd="0" presId="urn:microsoft.com/office/officeart/2005/8/layout/lProcess1"/>
    <dgm:cxn modelId="{862F1FBB-FD2B-B941-918F-A722B2EBF7CE}" srcId="{09B9F865-3885-2B46-9EC3-0DBCBDDBBAD6}" destId="{F918131B-5BFF-0841-8B9F-43F47980130C}" srcOrd="0" destOrd="0" parTransId="{6E3FFCEC-9E00-D448-A688-B65365C6CDFD}" sibTransId="{FE4D4ECE-C3E5-C94C-AF30-4F994CA667B8}"/>
    <dgm:cxn modelId="{20CBB256-09B0-9444-B6CA-408071A0E322}" type="presOf" srcId="{928B5F45-5337-2140-A0AA-042799BA233D}" destId="{F67282D2-050C-5C48-9B9B-D3FE60CAA42F}" srcOrd="0" destOrd="0" presId="urn:microsoft.com/office/officeart/2005/8/layout/lProcess1"/>
    <dgm:cxn modelId="{8122E29E-C9D5-6B42-B33D-C63C83E930A4}" type="presOf" srcId="{62903C27-316A-394F-9558-ADD8E001CFA0}" destId="{7179F6E1-131B-1C45-87EB-07F59684FC05}" srcOrd="0" destOrd="0" presId="urn:microsoft.com/office/officeart/2005/8/layout/lProcess1"/>
    <dgm:cxn modelId="{457347C7-AE00-D345-ACA9-9340C0893C05}" type="presOf" srcId="{60DEFB44-312E-4E49-89CF-FA4DCB18A3E6}" destId="{A2C3880F-5CEB-6647-8755-17BD4B959157}" srcOrd="0" destOrd="0" presId="urn:microsoft.com/office/officeart/2005/8/layout/lProcess1"/>
    <dgm:cxn modelId="{B6C8668A-0B27-9D4A-8F1A-0AB75C85BEF6}" type="presOf" srcId="{F918131B-5BFF-0841-8B9F-43F47980130C}" destId="{C0E18910-64C6-0742-904E-0C47C35D5A94}" srcOrd="0" destOrd="0" presId="urn:microsoft.com/office/officeart/2005/8/layout/lProcess1"/>
    <dgm:cxn modelId="{4F5177AF-699A-FE49-8036-B22A7C46E8F4}" type="presOf" srcId="{D7E5F914-314B-C742-9D69-579873033580}" destId="{2559CE80-6A5D-8847-A897-2330617032F0}" srcOrd="0" destOrd="0" presId="urn:microsoft.com/office/officeart/2005/8/layout/lProcess1"/>
    <dgm:cxn modelId="{BA9AFF9D-70BE-C14D-A318-447B86269E31}" type="presParOf" srcId="{DEFAE7A4-6CDF-9043-B415-0F8072A1F3B9}" destId="{FDB8A5A6-E82A-7043-B3A2-CDD345F44586}" srcOrd="0" destOrd="0" presId="urn:microsoft.com/office/officeart/2005/8/layout/lProcess1"/>
    <dgm:cxn modelId="{FF4DE2AB-948E-5E43-82A4-0005EACC33A2}" type="presParOf" srcId="{FDB8A5A6-E82A-7043-B3A2-CDD345F44586}" destId="{13C13153-A206-5640-A9A6-683E949FCF9E}" srcOrd="0" destOrd="0" presId="urn:microsoft.com/office/officeart/2005/8/layout/lProcess1"/>
    <dgm:cxn modelId="{31439B17-1FDF-2245-886C-E6FE398629D5}" type="presParOf" srcId="{FDB8A5A6-E82A-7043-B3A2-CDD345F44586}" destId="{A07651AC-F11A-D745-9FE4-D34820E9262C}" srcOrd="1" destOrd="0" presId="urn:microsoft.com/office/officeart/2005/8/layout/lProcess1"/>
    <dgm:cxn modelId="{6979B7B0-0DF8-1C45-A10C-0BD76D539276}" type="presParOf" srcId="{FDB8A5A6-E82A-7043-B3A2-CDD345F44586}" destId="{C7687603-24CF-2548-8D5B-C54723B4F332}" srcOrd="2" destOrd="0" presId="urn:microsoft.com/office/officeart/2005/8/layout/lProcess1"/>
    <dgm:cxn modelId="{3342D12E-1623-0F4E-812F-BB72E8CE732B}" type="presParOf" srcId="{FDB8A5A6-E82A-7043-B3A2-CDD345F44586}" destId="{A831C589-4A99-584B-B8A4-D711C0ECAFD8}" srcOrd="3" destOrd="0" presId="urn:microsoft.com/office/officeart/2005/8/layout/lProcess1"/>
    <dgm:cxn modelId="{A955F4E7-CC89-C04D-B49D-CC343F9D4B98}" type="presParOf" srcId="{FDB8A5A6-E82A-7043-B3A2-CDD345F44586}" destId="{F67282D2-050C-5C48-9B9B-D3FE60CAA42F}" srcOrd="4" destOrd="0" presId="urn:microsoft.com/office/officeart/2005/8/layout/lProcess1"/>
    <dgm:cxn modelId="{44C1F077-222C-784A-8784-034E51331619}" type="presParOf" srcId="{DEFAE7A4-6CDF-9043-B415-0F8072A1F3B9}" destId="{24320CD0-0065-064D-9971-95296B9C8537}" srcOrd="1" destOrd="0" presId="urn:microsoft.com/office/officeart/2005/8/layout/lProcess1"/>
    <dgm:cxn modelId="{517240E5-A42C-DD47-AD24-3C24DFBB2A1F}" type="presParOf" srcId="{DEFAE7A4-6CDF-9043-B415-0F8072A1F3B9}" destId="{5CC4CDC2-3863-074E-9995-826E85749108}" srcOrd="2" destOrd="0" presId="urn:microsoft.com/office/officeart/2005/8/layout/lProcess1"/>
    <dgm:cxn modelId="{BAC75EEA-B30D-7A46-ADA8-FA8933426879}" type="presParOf" srcId="{5CC4CDC2-3863-074E-9995-826E85749108}" destId="{7179F6E1-131B-1C45-87EB-07F59684FC05}" srcOrd="0" destOrd="0" presId="urn:microsoft.com/office/officeart/2005/8/layout/lProcess1"/>
    <dgm:cxn modelId="{230846DE-D814-1C44-BF84-4A0447347D26}" type="presParOf" srcId="{5CC4CDC2-3863-074E-9995-826E85749108}" destId="{91C84B3A-A457-2F4E-B518-FB4CBD8F321C}" srcOrd="1" destOrd="0" presId="urn:microsoft.com/office/officeart/2005/8/layout/lProcess1"/>
    <dgm:cxn modelId="{8E9549D3-65A2-6A45-9297-49857D011280}" type="presParOf" srcId="{5CC4CDC2-3863-074E-9995-826E85749108}" destId="{438550AF-1CCB-004F-98E0-6CE19513D33F}" srcOrd="2" destOrd="0" presId="urn:microsoft.com/office/officeart/2005/8/layout/lProcess1"/>
    <dgm:cxn modelId="{273BB601-809B-B744-AD72-E4408D196BA3}" type="presParOf" srcId="{DEFAE7A4-6CDF-9043-B415-0F8072A1F3B9}" destId="{9565F26D-43BA-344C-A0E0-5D33317D69CD}" srcOrd="3" destOrd="0" presId="urn:microsoft.com/office/officeart/2005/8/layout/lProcess1"/>
    <dgm:cxn modelId="{6B77DC08-853B-6640-9607-C3FCF342C013}" type="presParOf" srcId="{DEFAE7A4-6CDF-9043-B415-0F8072A1F3B9}" destId="{E315F573-5847-8F40-AC13-D45E6E8FB82F}" srcOrd="4" destOrd="0" presId="urn:microsoft.com/office/officeart/2005/8/layout/lProcess1"/>
    <dgm:cxn modelId="{3879E592-DCA5-CA4E-AE68-125857F54569}" type="presParOf" srcId="{E315F573-5847-8F40-AC13-D45E6E8FB82F}" destId="{6AAF353F-1903-164D-864B-53779B506A98}" srcOrd="0" destOrd="0" presId="urn:microsoft.com/office/officeart/2005/8/layout/lProcess1"/>
    <dgm:cxn modelId="{839BDA9D-2A1A-4247-9B44-A85AF49324FF}" type="presParOf" srcId="{E315F573-5847-8F40-AC13-D45E6E8FB82F}" destId="{CEA8BBFF-30B8-B54E-B762-360F88FBC590}" srcOrd="1" destOrd="0" presId="urn:microsoft.com/office/officeart/2005/8/layout/lProcess1"/>
    <dgm:cxn modelId="{402EC701-C3B0-5043-B0FE-B79389C3C8E9}" type="presParOf" srcId="{E315F573-5847-8F40-AC13-D45E6E8FB82F}" destId="{C0E18910-64C6-0742-904E-0C47C35D5A94}" srcOrd="2" destOrd="0" presId="urn:microsoft.com/office/officeart/2005/8/layout/lProcess1"/>
    <dgm:cxn modelId="{46EB7371-1FF0-B744-8BA9-C271F485F2C7}" type="presParOf" srcId="{DEFAE7A4-6CDF-9043-B415-0F8072A1F3B9}" destId="{33AE3467-CD33-B448-91E8-6C4437B5690A}" srcOrd="5" destOrd="0" presId="urn:microsoft.com/office/officeart/2005/8/layout/lProcess1"/>
    <dgm:cxn modelId="{98D77D3F-0BC9-3B45-A144-ECFC6B1AC05A}" type="presParOf" srcId="{DEFAE7A4-6CDF-9043-B415-0F8072A1F3B9}" destId="{E8A91364-D0E8-6F42-B788-A5DC3974D112}" srcOrd="6" destOrd="0" presId="urn:microsoft.com/office/officeart/2005/8/layout/lProcess1"/>
    <dgm:cxn modelId="{CF7D0F6D-A387-1747-BF11-144E9C896D10}" type="presParOf" srcId="{E8A91364-D0E8-6F42-B788-A5DC3974D112}" destId="{2559CE80-6A5D-8847-A897-2330617032F0}" srcOrd="0" destOrd="0" presId="urn:microsoft.com/office/officeart/2005/8/layout/lProcess1"/>
    <dgm:cxn modelId="{93C91096-947D-964F-942E-10F13283C79B}" type="presParOf" srcId="{E8A91364-D0E8-6F42-B788-A5DC3974D112}" destId="{B9541B78-14FD-8B4C-9494-8BF1AE2BD031}" srcOrd="1" destOrd="0" presId="urn:microsoft.com/office/officeart/2005/8/layout/lProcess1"/>
    <dgm:cxn modelId="{9E63FDEC-F1FF-234E-AF8D-F0AA02F8D603}" type="presParOf" srcId="{E8A91364-D0E8-6F42-B788-A5DC3974D112}" destId="{910FD38C-5259-2A40-B29A-B387CF0D6FC0}" srcOrd="2" destOrd="0" presId="urn:microsoft.com/office/officeart/2005/8/layout/lProcess1"/>
    <dgm:cxn modelId="{8AA5BCD1-FF6F-824A-B084-18160B16BCED}" type="presParOf" srcId="{E8A91364-D0E8-6F42-B788-A5DC3974D112}" destId="{F579B2F9-DBB0-8D41-8CF3-4D5FEBC9B79D}" srcOrd="3" destOrd="0" presId="urn:microsoft.com/office/officeart/2005/8/layout/lProcess1"/>
    <dgm:cxn modelId="{7F5DE6F6-1B00-BE4C-9037-326E9C17EBFB}" type="presParOf" srcId="{E8A91364-D0E8-6F42-B788-A5DC3974D112}" destId="{D0981BD1-5511-4C47-AC97-76189D956D27}" srcOrd="4" destOrd="0" presId="urn:microsoft.com/office/officeart/2005/8/layout/lProcess1"/>
    <dgm:cxn modelId="{3CD1F333-AEA6-B14D-85A9-AAC01F6A2670}" type="presParOf" srcId="{E8A91364-D0E8-6F42-B788-A5DC3974D112}" destId="{CEEF0E80-FF7B-7442-B4C2-7A7F6FD1FBEB}" srcOrd="5" destOrd="0" presId="urn:microsoft.com/office/officeart/2005/8/layout/lProcess1"/>
    <dgm:cxn modelId="{CB5230C6-A746-9E46-8B03-92A5CFC65EB0}" type="presParOf" srcId="{E8A91364-D0E8-6F42-B788-A5DC3974D112}" destId="{A2C3880F-5CEB-6647-8755-17BD4B959157}" srcOrd="6" destOrd="0" presId="urn:microsoft.com/office/officeart/2005/8/layout/lProcess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0C07BA-FAF4-C042-B93C-81DB06C3B4DF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2E1B75F5-5182-B645-B29E-56052FC56454}">
      <dgm:prSet phldrT="[Texto]" custT="1"/>
      <dgm:spPr/>
      <dgm:t>
        <a:bodyPr/>
        <a:lstStyle/>
        <a:p>
          <a:pPr algn="ctr"/>
          <a:r>
            <a:rPr lang="es-ES" sz="2500" i="1" dirty="0" smtClean="0"/>
            <a:t>El maltrato y abuso sexual infantil son poco frecuentes</a:t>
          </a:r>
          <a:endParaRPr lang="es-ES_tradnl" sz="2500" dirty="0"/>
        </a:p>
      </dgm:t>
    </dgm:pt>
    <dgm:pt modelId="{EDE9D8ED-5DF3-1749-A5C5-33063C8C2A06}" type="parTrans" cxnId="{31BB3F39-800C-DF4F-8391-3D6BCFFA4320}">
      <dgm:prSet/>
      <dgm:spPr/>
      <dgm:t>
        <a:bodyPr/>
        <a:lstStyle/>
        <a:p>
          <a:endParaRPr lang="es-ES_tradnl"/>
        </a:p>
      </dgm:t>
    </dgm:pt>
    <dgm:pt modelId="{B67CD464-D0B8-8345-8554-DB6FA30033CF}" type="sibTrans" cxnId="{31BB3F39-800C-DF4F-8391-3D6BCFFA4320}">
      <dgm:prSet/>
      <dgm:spPr/>
      <dgm:t>
        <a:bodyPr/>
        <a:lstStyle/>
        <a:p>
          <a:endParaRPr lang="es-ES_tradnl"/>
        </a:p>
      </dgm:t>
    </dgm:pt>
    <dgm:pt modelId="{2DA41431-D149-8946-92ED-FBA44BBF6367}" type="pres">
      <dgm:prSet presAssocID="{E40C07BA-FAF4-C042-B93C-81DB06C3B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F686DF2-FF01-D94C-8455-C8B19C78AC9A}" type="pres">
      <dgm:prSet presAssocID="{2E1B75F5-5182-B645-B29E-56052FC56454}" presName="comp" presStyleCnt="0"/>
      <dgm:spPr/>
    </dgm:pt>
    <dgm:pt modelId="{18048C27-BC32-EF4A-BF32-18BF22A4FDAA}" type="pres">
      <dgm:prSet presAssocID="{2E1B75F5-5182-B645-B29E-56052FC56454}" presName="box" presStyleLbl="node1" presStyleIdx="0" presStyleCnt="1"/>
      <dgm:spPr/>
      <dgm:t>
        <a:bodyPr/>
        <a:lstStyle/>
        <a:p>
          <a:endParaRPr lang="es-ES_tradnl"/>
        </a:p>
      </dgm:t>
    </dgm:pt>
    <dgm:pt modelId="{F02BCFA5-DE85-0A48-B7DE-F1F751ECED9E}" type="pres">
      <dgm:prSet presAssocID="{2E1B75F5-5182-B645-B29E-56052FC56454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1168D-20A8-1D47-B378-E7C2D627375D}" type="pres">
      <dgm:prSet presAssocID="{2E1B75F5-5182-B645-B29E-56052FC5645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BB43685A-CA11-3940-BE26-A49944B4710A}" type="presOf" srcId="{2E1B75F5-5182-B645-B29E-56052FC56454}" destId="{18048C27-BC32-EF4A-BF32-18BF22A4FDAA}" srcOrd="0" destOrd="0" presId="urn:microsoft.com/office/officeart/2005/8/layout/vList4"/>
    <dgm:cxn modelId="{31BB3F39-800C-DF4F-8391-3D6BCFFA4320}" srcId="{E40C07BA-FAF4-C042-B93C-81DB06C3B4DF}" destId="{2E1B75F5-5182-B645-B29E-56052FC56454}" srcOrd="0" destOrd="0" parTransId="{EDE9D8ED-5DF3-1749-A5C5-33063C8C2A06}" sibTransId="{B67CD464-D0B8-8345-8554-DB6FA30033CF}"/>
    <dgm:cxn modelId="{8971D6AB-B8BF-BE44-9669-A39E97A86A23}" type="presOf" srcId="{2E1B75F5-5182-B645-B29E-56052FC56454}" destId="{4AC1168D-20A8-1D47-B378-E7C2D627375D}" srcOrd="1" destOrd="0" presId="urn:microsoft.com/office/officeart/2005/8/layout/vList4"/>
    <dgm:cxn modelId="{F56AE1BD-62A6-B841-A440-45E79BCE9F9B}" type="presOf" srcId="{E40C07BA-FAF4-C042-B93C-81DB06C3B4DF}" destId="{2DA41431-D149-8946-92ED-FBA44BBF6367}" srcOrd="0" destOrd="0" presId="urn:microsoft.com/office/officeart/2005/8/layout/vList4"/>
    <dgm:cxn modelId="{B0AA8D8E-CECA-DF46-928F-6A5E0C1C202F}" type="presParOf" srcId="{2DA41431-D149-8946-92ED-FBA44BBF6367}" destId="{2F686DF2-FF01-D94C-8455-C8B19C78AC9A}" srcOrd="0" destOrd="0" presId="urn:microsoft.com/office/officeart/2005/8/layout/vList4"/>
    <dgm:cxn modelId="{D1E51BAD-75A3-8342-AD2F-59E88E6BE4BA}" type="presParOf" srcId="{2F686DF2-FF01-D94C-8455-C8B19C78AC9A}" destId="{18048C27-BC32-EF4A-BF32-18BF22A4FDAA}" srcOrd="0" destOrd="0" presId="urn:microsoft.com/office/officeart/2005/8/layout/vList4"/>
    <dgm:cxn modelId="{230F89A1-31B2-9F44-A21B-B423BC2BC7B4}" type="presParOf" srcId="{2F686DF2-FF01-D94C-8455-C8B19C78AC9A}" destId="{F02BCFA5-DE85-0A48-B7DE-F1F751ECED9E}" srcOrd="1" destOrd="0" presId="urn:microsoft.com/office/officeart/2005/8/layout/vList4"/>
    <dgm:cxn modelId="{24C44F19-E961-B74F-92E5-20C5559C0A47}" type="presParOf" srcId="{2F686DF2-FF01-D94C-8455-C8B19C78AC9A}" destId="{4AC1168D-20A8-1D47-B378-E7C2D627375D}" srcOrd="2" destOrd="0" presId="urn:microsoft.com/office/officeart/2005/8/layout/vList4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8EFB6-DA59-4C5E-A81D-F399BE623274}">
      <dsp:nvSpPr>
        <dsp:cNvPr id="0" name=""/>
        <dsp:cNvSpPr/>
      </dsp:nvSpPr>
      <dsp:spPr>
        <a:xfrm>
          <a:off x="-5372847" y="-822834"/>
          <a:ext cx="6398197" cy="6398197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566E2-7675-40DC-B163-8D978E56922B}">
      <dsp:nvSpPr>
        <dsp:cNvPr id="0" name=""/>
        <dsp:cNvSpPr/>
      </dsp:nvSpPr>
      <dsp:spPr>
        <a:xfrm>
          <a:off x="659650" y="475252"/>
          <a:ext cx="7504364" cy="9505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464" tIns="40640" rIns="40640" bIns="4064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</a:rPr>
            <a:t>Momento en que se produce</a:t>
          </a:r>
          <a:endParaRPr lang="es-ES" sz="19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>
              <a:solidFill>
                <a:schemeClr val="tx1"/>
              </a:solidFill>
            </a:rPr>
            <a:t>Prenatal</a:t>
          </a:r>
          <a:endParaRPr lang="es-ES" sz="16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>
              <a:solidFill>
                <a:schemeClr val="tx1"/>
              </a:solidFill>
            </a:rPr>
            <a:t>Postnatal 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659650" y="475252"/>
        <a:ext cx="7504364" cy="950505"/>
      </dsp:txXfrm>
    </dsp:sp>
    <dsp:sp modelId="{1931BB7B-6557-4558-A64A-E9EC87E5F137}">
      <dsp:nvSpPr>
        <dsp:cNvPr id="0" name=""/>
        <dsp:cNvSpPr/>
      </dsp:nvSpPr>
      <dsp:spPr>
        <a:xfrm>
          <a:off x="65584" y="356439"/>
          <a:ext cx="1188132" cy="11881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EC0E5-07F1-4C82-99D4-C741C571A90C}">
      <dsp:nvSpPr>
        <dsp:cNvPr id="0" name=""/>
        <dsp:cNvSpPr/>
      </dsp:nvSpPr>
      <dsp:spPr>
        <a:xfrm>
          <a:off x="1005159" y="1901011"/>
          <a:ext cx="7158855" cy="9505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464" tIns="40640" rIns="40640" bIns="4064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</a:rPr>
            <a:t>Autores</a:t>
          </a:r>
          <a:endParaRPr lang="es-ES" sz="19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>
              <a:solidFill>
                <a:schemeClr val="tx1"/>
              </a:solidFill>
            </a:rPr>
            <a:t>Familiar/</a:t>
          </a:r>
          <a:r>
            <a:rPr lang="es-ES" sz="1600" b="1" kern="1200" dirty="0" err="1" smtClean="0">
              <a:solidFill>
                <a:schemeClr val="tx1"/>
              </a:solidFill>
            </a:rPr>
            <a:t>Extrafamiliar</a:t>
          </a:r>
          <a:endParaRPr lang="es-ES" sz="16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>
              <a:solidFill>
                <a:schemeClr val="tx1"/>
              </a:solidFill>
            </a:rPr>
            <a:t>Institucional/social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005159" y="1901011"/>
        <a:ext cx="7158855" cy="950505"/>
      </dsp:txXfrm>
    </dsp:sp>
    <dsp:sp modelId="{D54F7D27-9880-445D-86CE-E5901455C829}">
      <dsp:nvSpPr>
        <dsp:cNvPr id="0" name=""/>
        <dsp:cNvSpPr/>
      </dsp:nvSpPr>
      <dsp:spPr>
        <a:xfrm>
          <a:off x="411093" y="1782198"/>
          <a:ext cx="1188132" cy="11881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CE5B5-C0F5-486C-B8C3-D4FA794F7D38}">
      <dsp:nvSpPr>
        <dsp:cNvPr id="0" name=""/>
        <dsp:cNvSpPr/>
      </dsp:nvSpPr>
      <dsp:spPr>
        <a:xfrm>
          <a:off x="659650" y="3283564"/>
          <a:ext cx="7504364" cy="1036916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4464" tIns="38100" rIns="38100" bIns="381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tx1"/>
              </a:solidFill>
            </a:rPr>
            <a:t>Acción u Omisión concreta que se está produciendo</a:t>
          </a:r>
          <a:endParaRPr lang="es-ES" sz="1700" b="1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b="1" kern="1200" dirty="0" smtClean="0">
              <a:solidFill>
                <a:schemeClr val="tx1"/>
              </a:solidFill>
            </a:rPr>
            <a:t>Maltrato físico/emocional</a:t>
          </a:r>
          <a:endParaRPr lang="es-ES" sz="1500" b="1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b="1" kern="1200" dirty="0" smtClean="0">
              <a:solidFill>
                <a:schemeClr val="tx1"/>
              </a:solidFill>
            </a:rPr>
            <a:t>Negligencia</a:t>
          </a:r>
          <a:endParaRPr lang="es-ES" sz="1500" b="1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b="1" kern="1200" dirty="0" smtClean="0">
              <a:solidFill>
                <a:schemeClr val="tx1"/>
              </a:solidFill>
            </a:rPr>
            <a:t>Abuso sexual</a:t>
          </a:r>
          <a:endParaRPr lang="es-ES" sz="1500" b="1" kern="1200" dirty="0">
            <a:solidFill>
              <a:schemeClr val="tx1"/>
            </a:solidFill>
          </a:endParaRPr>
        </a:p>
      </dsp:txBody>
      <dsp:txXfrm>
        <a:off x="659650" y="3283564"/>
        <a:ext cx="7504364" cy="1036916"/>
      </dsp:txXfrm>
    </dsp:sp>
    <dsp:sp modelId="{B4C8D7D8-11A4-4CA1-9D5C-0ED8156CA13F}">
      <dsp:nvSpPr>
        <dsp:cNvPr id="0" name=""/>
        <dsp:cNvSpPr/>
      </dsp:nvSpPr>
      <dsp:spPr>
        <a:xfrm>
          <a:off x="65584" y="3207956"/>
          <a:ext cx="1188132" cy="11881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5877E-6675-4844-BB3F-A5452CA5F7F7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90EC-8E86-4DE9-9BCD-7E47F4843A94}" type="slidenum">
              <a:rPr lang="es-ES" smtClean="0"/>
              <a:pPr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C309752-218B-4F6A-8677-6E16ACBF7924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3C2E65-F1FE-4154-B798-3BB017AD504E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3652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Uso de la confianza. Cuando es un familiar o conocido.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aprovecha de una situación confusa o usar conductas de doble significado.  Caricias, x ej.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Utilizar la sorpresa (conducta inesperada que el menor no acaba de entender).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Recurrir al engaño.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Utilizar premios o castigos si no acepta.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Recurrir a amenazas verbales sobre todo cuando se repite.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Realizar amenazas físicas (sobre todo cuando son desconocidos).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Usar la violencia física es muy infrecuente.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C2E65-F1FE-4154-B798-3BB017AD504E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797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3226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66864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13635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08747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8740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8468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4711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0322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0849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6957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9942-195E-450C-9B70-34C292AADAAB}" type="datetimeFigureOut">
              <a:rPr lang="es-ES" smtClean="0"/>
              <a:pPr/>
              <a:t>26/10/17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7902-2446-42DA-A450-FA867A4C1FD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25386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diagramData" Target="../diagrams/data7.xml"/><Relationship Id="rId5" Type="http://schemas.openxmlformats.org/officeDocument/2006/relationships/diagramLayout" Target="../diagrams/layout7.xml"/><Relationship Id="rId6" Type="http://schemas.openxmlformats.org/officeDocument/2006/relationships/diagramQuickStyle" Target="../diagrams/quickStyle7.xml"/><Relationship Id="rId7" Type="http://schemas.openxmlformats.org/officeDocument/2006/relationships/diagramColors" Target="../diagrams/colors7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www.unicef.es/sites/www.unicef.es/files/infancia-espana/unicef_informe_la_infancia_en_espana_2014.pdf" TargetMode="External"/><Relationship Id="rId5" Type="http://schemas.openxmlformats.org/officeDocument/2006/relationships/hyperlink" Target="http://www.fapmi.es/contenido1.asp?sec=1&amp;subs=2&amp;pp=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diagramData" Target="../diagrams/data8.xml"/><Relationship Id="rId5" Type="http://schemas.openxmlformats.org/officeDocument/2006/relationships/diagramLayout" Target="../diagrams/layout8.xml"/><Relationship Id="rId6" Type="http://schemas.openxmlformats.org/officeDocument/2006/relationships/diagramQuickStyle" Target="../diagrams/quickStyle8.xml"/><Relationship Id="rId7" Type="http://schemas.openxmlformats.org/officeDocument/2006/relationships/diagramColors" Target="../diagrams/colors8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9.xml"/><Relationship Id="rId5" Type="http://schemas.openxmlformats.org/officeDocument/2006/relationships/diagramLayout" Target="../diagrams/layout9.xml"/><Relationship Id="rId6" Type="http://schemas.openxmlformats.org/officeDocument/2006/relationships/diagramQuickStyle" Target="../diagrams/quickStyle9.xml"/><Relationship Id="rId7" Type="http://schemas.openxmlformats.org/officeDocument/2006/relationships/diagramColors" Target="../diagrams/colors9.xml"/><Relationship Id="rId8" Type="http://schemas.openxmlformats.org/officeDocument/2006/relationships/diagramData" Target="../diagrams/data10.xml"/><Relationship Id="rId9" Type="http://schemas.openxmlformats.org/officeDocument/2006/relationships/diagramLayout" Target="../diagrams/layout10.xml"/><Relationship Id="rId10" Type="http://schemas.openxmlformats.org/officeDocument/2006/relationships/diagramQuickStyle" Target="../diagrams/quickStyle10.xml"/><Relationship Id="rId11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11.xml"/><Relationship Id="rId5" Type="http://schemas.openxmlformats.org/officeDocument/2006/relationships/diagramLayout" Target="../diagrams/layout11.xml"/><Relationship Id="rId6" Type="http://schemas.openxmlformats.org/officeDocument/2006/relationships/diagramQuickStyle" Target="../diagrams/quickStyle11.xml"/><Relationship Id="rId7" Type="http://schemas.openxmlformats.org/officeDocument/2006/relationships/diagramColors" Target="../diagrams/colors11.xml"/><Relationship Id="rId8" Type="http://schemas.openxmlformats.org/officeDocument/2006/relationships/diagramData" Target="../diagrams/data12.xml"/><Relationship Id="rId9" Type="http://schemas.openxmlformats.org/officeDocument/2006/relationships/diagramLayout" Target="../diagrams/layout12.xml"/><Relationship Id="rId10" Type="http://schemas.openxmlformats.org/officeDocument/2006/relationships/diagramQuickStyle" Target="../diagrams/quickStyle12.xml"/><Relationship Id="rId11" Type="http://schemas.openxmlformats.org/officeDocument/2006/relationships/diagramColors" Target="../diagrams/colors1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13.xml"/><Relationship Id="rId5" Type="http://schemas.openxmlformats.org/officeDocument/2006/relationships/diagramLayout" Target="../diagrams/layout13.xml"/><Relationship Id="rId6" Type="http://schemas.openxmlformats.org/officeDocument/2006/relationships/diagramQuickStyle" Target="../diagrams/quickStyle13.xml"/><Relationship Id="rId7" Type="http://schemas.openxmlformats.org/officeDocument/2006/relationships/diagramColors" Target="../diagrams/colors13.xml"/><Relationship Id="rId8" Type="http://schemas.openxmlformats.org/officeDocument/2006/relationships/diagramData" Target="../diagrams/data14.xml"/><Relationship Id="rId9" Type="http://schemas.openxmlformats.org/officeDocument/2006/relationships/diagramLayout" Target="../diagrams/layout14.xml"/><Relationship Id="rId10" Type="http://schemas.openxmlformats.org/officeDocument/2006/relationships/diagramQuickStyle" Target="../diagrams/quickStyle14.xml"/><Relationship Id="rId11" Type="http://schemas.openxmlformats.org/officeDocument/2006/relationships/diagramColors" Target="../diagrams/colors1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15.xml"/><Relationship Id="rId5" Type="http://schemas.openxmlformats.org/officeDocument/2006/relationships/diagramLayout" Target="../diagrams/layout15.xml"/><Relationship Id="rId6" Type="http://schemas.openxmlformats.org/officeDocument/2006/relationships/diagramQuickStyle" Target="../diagrams/quickStyle15.xml"/><Relationship Id="rId7" Type="http://schemas.openxmlformats.org/officeDocument/2006/relationships/diagramColors" Target="../diagrams/colors15.xml"/><Relationship Id="rId8" Type="http://schemas.openxmlformats.org/officeDocument/2006/relationships/diagramData" Target="../diagrams/data16.xml"/><Relationship Id="rId9" Type="http://schemas.openxmlformats.org/officeDocument/2006/relationships/diagramLayout" Target="../diagrams/layout16.xml"/><Relationship Id="rId10" Type="http://schemas.openxmlformats.org/officeDocument/2006/relationships/diagramQuickStyle" Target="../diagrams/quickStyle16.xml"/><Relationship Id="rId11" Type="http://schemas.openxmlformats.org/officeDocument/2006/relationships/diagramColors" Target="../diagrams/colors1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17.xml"/><Relationship Id="rId5" Type="http://schemas.openxmlformats.org/officeDocument/2006/relationships/diagramLayout" Target="../diagrams/layout17.xml"/><Relationship Id="rId6" Type="http://schemas.openxmlformats.org/officeDocument/2006/relationships/diagramQuickStyle" Target="../diagrams/quickStyle17.xml"/><Relationship Id="rId7" Type="http://schemas.openxmlformats.org/officeDocument/2006/relationships/diagramColors" Target="../diagrams/colors17.xml"/><Relationship Id="rId8" Type="http://schemas.openxmlformats.org/officeDocument/2006/relationships/diagramData" Target="../diagrams/data18.xml"/><Relationship Id="rId9" Type="http://schemas.openxmlformats.org/officeDocument/2006/relationships/diagramLayout" Target="../diagrams/layout18.xml"/><Relationship Id="rId10" Type="http://schemas.openxmlformats.org/officeDocument/2006/relationships/diagramQuickStyle" Target="../diagrams/quickStyle18.xml"/><Relationship Id="rId11" Type="http://schemas.openxmlformats.org/officeDocument/2006/relationships/diagramColors" Target="../diagrams/colors1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19.xml"/><Relationship Id="rId5" Type="http://schemas.openxmlformats.org/officeDocument/2006/relationships/diagramLayout" Target="../diagrams/layout19.xml"/><Relationship Id="rId6" Type="http://schemas.openxmlformats.org/officeDocument/2006/relationships/diagramQuickStyle" Target="../diagrams/quickStyle19.xml"/><Relationship Id="rId7" Type="http://schemas.openxmlformats.org/officeDocument/2006/relationships/diagramColors" Target="../diagrams/colors19.xml"/><Relationship Id="rId8" Type="http://schemas.openxmlformats.org/officeDocument/2006/relationships/diagramData" Target="../diagrams/data20.xml"/><Relationship Id="rId9" Type="http://schemas.openxmlformats.org/officeDocument/2006/relationships/diagramLayout" Target="../diagrams/layout20.xml"/><Relationship Id="rId10" Type="http://schemas.openxmlformats.org/officeDocument/2006/relationships/diagramQuickStyle" Target="../diagrams/quickStyle20.xml"/><Relationship Id="rId11" Type="http://schemas.openxmlformats.org/officeDocument/2006/relationships/diagramColors" Target="../diagrams/colors2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21.xml"/><Relationship Id="rId5" Type="http://schemas.openxmlformats.org/officeDocument/2006/relationships/diagramLayout" Target="../diagrams/layout21.xml"/><Relationship Id="rId6" Type="http://schemas.openxmlformats.org/officeDocument/2006/relationships/diagramQuickStyle" Target="../diagrams/quickStyle21.xml"/><Relationship Id="rId7" Type="http://schemas.openxmlformats.org/officeDocument/2006/relationships/diagramColors" Target="../diagrams/colors21.xml"/><Relationship Id="rId8" Type="http://schemas.openxmlformats.org/officeDocument/2006/relationships/diagramData" Target="../diagrams/data22.xml"/><Relationship Id="rId9" Type="http://schemas.openxmlformats.org/officeDocument/2006/relationships/diagramLayout" Target="../diagrams/layout22.xml"/><Relationship Id="rId10" Type="http://schemas.openxmlformats.org/officeDocument/2006/relationships/diagramQuickStyle" Target="../diagrams/quickStyle22.xml"/><Relationship Id="rId11" Type="http://schemas.openxmlformats.org/officeDocument/2006/relationships/diagramColors" Target="../diagrams/colors2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23.xml"/><Relationship Id="rId5" Type="http://schemas.openxmlformats.org/officeDocument/2006/relationships/diagramLayout" Target="../diagrams/layout23.xml"/><Relationship Id="rId6" Type="http://schemas.openxmlformats.org/officeDocument/2006/relationships/diagramQuickStyle" Target="../diagrams/quickStyle23.xml"/><Relationship Id="rId7" Type="http://schemas.openxmlformats.org/officeDocument/2006/relationships/diagramColors" Target="../diagrams/colors23.xml"/><Relationship Id="rId8" Type="http://schemas.openxmlformats.org/officeDocument/2006/relationships/diagramData" Target="../diagrams/data24.xml"/><Relationship Id="rId9" Type="http://schemas.openxmlformats.org/officeDocument/2006/relationships/diagramLayout" Target="../diagrams/layout24.xml"/><Relationship Id="rId10" Type="http://schemas.openxmlformats.org/officeDocument/2006/relationships/diagramQuickStyle" Target="../diagrams/quickStyle24.xml"/><Relationship Id="rId11" Type="http://schemas.openxmlformats.org/officeDocument/2006/relationships/diagramColors" Target="../diagrams/colors2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25.xml"/><Relationship Id="rId5" Type="http://schemas.openxmlformats.org/officeDocument/2006/relationships/diagramLayout" Target="../diagrams/layout25.xml"/><Relationship Id="rId6" Type="http://schemas.openxmlformats.org/officeDocument/2006/relationships/diagramQuickStyle" Target="../diagrams/quickStyle25.xml"/><Relationship Id="rId7" Type="http://schemas.openxmlformats.org/officeDocument/2006/relationships/diagramColors" Target="../diagrams/colors25.xml"/><Relationship Id="rId8" Type="http://schemas.openxmlformats.org/officeDocument/2006/relationships/diagramData" Target="../diagrams/data26.xml"/><Relationship Id="rId9" Type="http://schemas.openxmlformats.org/officeDocument/2006/relationships/diagramLayout" Target="../diagrams/layout26.xml"/><Relationship Id="rId10" Type="http://schemas.openxmlformats.org/officeDocument/2006/relationships/diagramQuickStyle" Target="../diagrams/quickStyle26.xml"/><Relationship Id="rId11" Type="http://schemas.openxmlformats.org/officeDocument/2006/relationships/diagramColors" Target="../diagrams/colors2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27.xml"/><Relationship Id="rId5" Type="http://schemas.openxmlformats.org/officeDocument/2006/relationships/diagramLayout" Target="../diagrams/layout27.xml"/><Relationship Id="rId6" Type="http://schemas.openxmlformats.org/officeDocument/2006/relationships/diagramQuickStyle" Target="../diagrams/quickStyle27.xml"/><Relationship Id="rId7" Type="http://schemas.openxmlformats.org/officeDocument/2006/relationships/diagramColors" Target="../diagrams/colors27.xml"/><Relationship Id="rId8" Type="http://schemas.openxmlformats.org/officeDocument/2006/relationships/diagramData" Target="../diagrams/data28.xml"/><Relationship Id="rId9" Type="http://schemas.openxmlformats.org/officeDocument/2006/relationships/diagramLayout" Target="../diagrams/layout28.xml"/><Relationship Id="rId10" Type="http://schemas.openxmlformats.org/officeDocument/2006/relationships/diagramQuickStyle" Target="../diagrams/quickStyle28.xml"/><Relationship Id="rId11" Type="http://schemas.openxmlformats.org/officeDocument/2006/relationships/diagramColors" Target="../diagrams/colors2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29.xml"/><Relationship Id="rId5" Type="http://schemas.openxmlformats.org/officeDocument/2006/relationships/diagramLayout" Target="../diagrams/layout29.xml"/><Relationship Id="rId6" Type="http://schemas.openxmlformats.org/officeDocument/2006/relationships/diagramQuickStyle" Target="../diagrams/quickStyle29.xml"/><Relationship Id="rId7" Type="http://schemas.openxmlformats.org/officeDocument/2006/relationships/diagramColors" Target="../diagrams/colors29.xml"/><Relationship Id="rId8" Type="http://schemas.openxmlformats.org/officeDocument/2006/relationships/diagramData" Target="../diagrams/data30.xml"/><Relationship Id="rId9" Type="http://schemas.openxmlformats.org/officeDocument/2006/relationships/diagramLayout" Target="../diagrams/layout30.xml"/><Relationship Id="rId10" Type="http://schemas.openxmlformats.org/officeDocument/2006/relationships/diagramQuickStyle" Target="../diagrams/quickStyle30.xml"/><Relationship Id="rId11" Type="http://schemas.openxmlformats.org/officeDocument/2006/relationships/diagramColors" Target="../diagrams/colors3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31.xml"/><Relationship Id="rId5" Type="http://schemas.openxmlformats.org/officeDocument/2006/relationships/diagramLayout" Target="../diagrams/layout31.xml"/><Relationship Id="rId6" Type="http://schemas.openxmlformats.org/officeDocument/2006/relationships/diagramQuickStyle" Target="../diagrams/quickStyle31.xml"/><Relationship Id="rId7" Type="http://schemas.openxmlformats.org/officeDocument/2006/relationships/diagramColors" Target="../diagrams/colors31.xml"/><Relationship Id="rId8" Type="http://schemas.openxmlformats.org/officeDocument/2006/relationships/diagramData" Target="../diagrams/data32.xml"/><Relationship Id="rId9" Type="http://schemas.openxmlformats.org/officeDocument/2006/relationships/diagramLayout" Target="../diagrams/layout32.xml"/><Relationship Id="rId10" Type="http://schemas.openxmlformats.org/officeDocument/2006/relationships/diagramQuickStyle" Target="../diagrams/quickStyle32.xml"/><Relationship Id="rId11" Type="http://schemas.openxmlformats.org/officeDocument/2006/relationships/diagramColors" Target="../diagrams/colors3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33.xml"/><Relationship Id="rId5" Type="http://schemas.openxmlformats.org/officeDocument/2006/relationships/diagramLayout" Target="../diagrams/layout33.xml"/><Relationship Id="rId6" Type="http://schemas.openxmlformats.org/officeDocument/2006/relationships/diagramQuickStyle" Target="../diagrams/quickStyle33.xml"/><Relationship Id="rId7" Type="http://schemas.openxmlformats.org/officeDocument/2006/relationships/diagramColors" Target="../diagrams/colors33.xml"/><Relationship Id="rId8" Type="http://schemas.openxmlformats.org/officeDocument/2006/relationships/diagramData" Target="../diagrams/data34.xml"/><Relationship Id="rId9" Type="http://schemas.openxmlformats.org/officeDocument/2006/relationships/diagramLayout" Target="../diagrams/layout34.xml"/><Relationship Id="rId10" Type="http://schemas.openxmlformats.org/officeDocument/2006/relationships/diagramQuickStyle" Target="../diagrams/quickStyle34.xml"/><Relationship Id="rId11" Type="http://schemas.openxmlformats.org/officeDocument/2006/relationships/diagramColors" Target="../diagrams/colors3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35.xml"/><Relationship Id="rId5" Type="http://schemas.openxmlformats.org/officeDocument/2006/relationships/diagramLayout" Target="../diagrams/layout35.xml"/><Relationship Id="rId6" Type="http://schemas.openxmlformats.org/officeDocument/2006/relationships/diagramQuickStyle" Target="../diagrams/quickStyle35.xml"/><Relationship Id="rId7" Type="http://schemas.openxmlformats.org/officeDocument/2006/relationships/diagramColors" Target="../diagrams/colors35.xml"/><Relationship Id="rId8" Type="http://schemas.openxmlformats.org/officeDocument/2006/relationships/diagramData" Target="../diagrams/data36.xml"/><Relationship Id="rId9" Type="http://schemas.openxmlformats.org/officeDocument/2006/relationships/diagramLayout" Target="../diagrams/layout36.xml"/><Relationship Id="rId10" Type="http://schemas.openxmlformats.org/officeDocument/2006/relationships/diagramQuickStyle" Target="../diagrams/quickStyle36.xml"/><Relationship Id="rId11" Type="http://schemas.openxmlformats.org/officeDocument/2006/relationships/diagramColors" Target="../diagrams/colors3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4" Type="http://schemas.openxmlformats.org/officeDocument/2006/relationships/diagramLayout" Target="../diagrams/layout37.xml"/><Relationship Id="rId5" Type="http://schemas.openxmlformats.org/officeDocument/2006/relationships/diagramQuickStyle" Target="../diagrams/quickStyle37.xml"/><Relationship Id="rId6" Type="http://schemas.openxmlformats.org/officeDocument/2006/relationships/diagramColors" Target="../diagrams/colors3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4" Type="http://schemas.openxmlformats.org/officeDocument/2006/relationships/diagramLayout" Target="../diagrams/layout38.xml"/><Relationship Id="rId5" Type="http://schemas.openxmlformats.org/officeDocument/2006/relationships/diagramQuickStyle" Target="../diagrams/quickStyle38.xml"/><Relationship Id="rId6" Type="http://schemas.openxmlformats.org/officeDocument/2006/relationships/diagramColors" Target="../diagrams/colors38.xml"/><Relationship Id="rId7" Type="http://schemas.openxmlformats.org/officeDocument/2006/relationships/diagramData" Target="../diagrams/data39.xml"/><Relationship Id="rId8" Type="http://schemas.openxmlformats.org/officeDocument/2006/relationships/diagramLayout" Target="../diagrams/layout39.xml"/><Relationship Id="rId9" Type="http://schemas.openxmlformats.org/officeDocument/2006/relationships/diagramQuickStyle" Target="../diagrams/quickStyle39.xml"/><Relationship Id="rId10" Type="http://schemas.openxmlformats.org/officeDocument/2006/relationships/diagramColors" Target="../diagrams/colors39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42.xml"/><Relationship Id="rId12" Type="http://schemas.openxmlformats.org/officeDocument/2006/relationships/diagramLayout" Target="../diagrams/layout42.xml"/><Relationship Id="rId13" Type="http://schemas.openxmlformats.org/officeDocument/2006/relationships/diagramQuickStyle" Target="../diagrams/quickStyle42.xml"/><Relationship Id="rId14" Type="http://schemas.openxmlformats.org/officeDocument/2006/relationships/diagramColors" Target="../diagrams/colors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diagramData" Target="../diagrams/data40.xml"/><Relationship Id="rId4" Type="http://schemas.openxmlformats.org/officeDocument/2006/relationships/diagramLayout" Target="../diagrams/layout40.xml"/><Relationship Id="rId5" Type="http://schemas.openxmlformats.org/officeDocument/2006/relationships/diagramQuickStyle" Target="../diagrams/quickStyle40.xml"/><Relationship Id="rId6" Type="http://schemas.openxmlformats.org/officeDocument/2006/relationships/diagramColors" Target="../diagrams/colors40.xml"/><Relationship Id="rId7" Type="http://schemas.openxmlformats.org/officeDocument/2006/relationships/diagramData" Target="../diagrams/data41.xml"/><Relationship Id="rId8" Type="http://schemas.openxmlformats.org/officeDocument/2006/relationships/diagramLayout" Target="../diagrams/layout41.xml"/><Relationship Id="rId9" Type="http://schemas.openxmlformats.org/officeDocument/2006/relationships/diagramQuickStyle" Target="../diagrams/quickStyle41.xml"/><Relationship Id="rId10" Type="http://schemas.openxmlformats.org/officeDocument/2006/relationships/diagramColors" Target="../diagrams/colors4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43.xml"/><Relationship Id="rId5" Type="http://schemas.openxmlformats.org/officeDocument/2006/relationships/diagramLayout" Target="../diagrams/layout43.xml"/><Relationship Id="rId6" Type="http://schemas.openxmlformats.org/officeDocument/2006/relationships/diagramQuickStyle" Target="../diagrams/quickStyle43.xml"/><Relationship Id="rId7" Type="http://schemas.openxmlformats.org/officeDocument/2006/relationships/diagramColors" Target="../diagrams/colors4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44.xml"/><Relationship Id="rId5" Type="http://schemas.openxmlformats.org/officeDocument/2006/relationships/diagramLayout" Target="../diagrams/layout44.xml"/><Relationship Id="rId6" Type="http://schemas.openxmlformats.org/officeDocument/2006/relationships/diagramQuickStyle" Target="../diagrams/quickStyle44.xml"/><Relationship Id="rId7" Type="http://schemas.openxmlformats.org/officeDocument/2006/relationships/diagramColors" Target="../diagrams/colors4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45.xml"/><Relationship Id="rId5" Type="http://schemas.openxmlformats.org/officeDocument/2006/relationships/diagramLayout" Target="../diagrams/layout45.xml"/><Relationship Id="rId6" Type="http://schemas.openxmlformats.org/officeDocument/2006/relationships/diagramQuickStyle" Target="../diagrams/quickStyle45.xml"/><Relationship Id="rId7" Type="http://schemas.openxmlformats.org/officeDocument/2006/relationships/diagramColors" Target="../diagrams/colors4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46.xml"/><Relationship Id="rId5" Type="http://schemas.openxmlformats.org/officeDocument/2006/relationships/diagramLayout" Target="../diagrams/layout46.xml"/><Relationship Id="rId6" Type="http://schemas.openxmlformats.org/officeDocument/2006/relationships/diagramQuickStyle" Target="../diagrams/quickStyle46.xml"/><Relationship Id="rId7" Type="http://schemas.openxmlformats.org/officeDocument/2006/relationships/diagramColors" Target="../diagrams/colors4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openxmlformats.org/officeDocument/2006/relationships/image" Target="../media/image2.jpeg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4" Type="http://schemas.openxmlformats.org/officeDocument/2006/relationships/diagramLayout" Target="../diagrams/layout47.xml"/><Relationship Id="rId5" Type="http://schemas.openxmlformats.org/officeDocument/2006/relationships/diagramQuickStyle" Target="../diagrams/quickStyle47.xml"/><Relationship Id="rId6" Type="http://schemas.openxmlformats.org/officeDocument/2006/relationships/diagramColors" Target="../diagrams/colors4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06541" y="4149081"/>
            <a:ext cx="7772400" cy="1470025"/>
          </a:xfrm>
        </p:spPr>
        <p:txBody>
          <a:bodyPr/>
          <a:lstStyle/>
          <a:p>
            <a:r>
              <a:rPr lang="es-ES" b="1" dirty="0" smtClean="0"/>
              <a:t>ABUSO Y MALTRATO INFANTIL NO. GALICIA</a:t>
            </a:r>
            <a:endParaRPr lang="es-ES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116633"/>
            <a:ext cx="1905267" cy="151468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14261" y="2002568"/>
            <a:ext cx="6156960" cy="175564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27335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2 Marcador de contenido"/>
          <p:cNvSpPr>
            <a:spLocks noGrp="1"/>
          </p:cNvSpPr>
          <p:nvPr>
            <p:ph idx="4294967295"/>
          </p:nvPr>
        </p:nvSpPr>
        <p:spPr>
          <a:xfrm>
            <a:off x="1828800" y="433389"/>
            <a:ext cx="6172200" cy="11096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s-ES" sz="3600" b="1" dirty="0" smtClean="0">
                <a:latin typeface="Comic Sans MS"/>
                <a:cs typeface="Comic Sans MS"/>
              </a:rPr>
              <a:t>Acción u omisión</a:t>
            </a:r>
          </a:p>
        </p:txBody>
      </p:sp>
      <p:pic>
        <p:nvPicPr>
          <p:cNvPr id="152579" name="3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428751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4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1" y="6137275"/>
            <a:ext cx="2209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a 5"/>
          <p:cNvGraphicFramePr/>
          <p:nvPr/>
        </p:nvGraphicFramePr>
        <p:xfrm>
          <a:off x="838200" y="2030412"/>
          <a:ext cx="7620000" cy="482758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/>
          <p:cNvSpPr/>
          <p:nvPr/>
        </p:nvSpPr>
        <p:spPr>
          <a:xfrm>
            <a:off x="304800" y="1295400"/>
            <a:ext cx="284230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b="1" dirty="0" smtClean="0">
                <a:latin typeface="Comic Sans MS"/>
                <a:cs typeface="Comic Sans MS"/>
              </a:rPr>
              <a:t>- Maltrato físico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4"/>
          <a:srcRect l="33862" t="10031" r="32452" b="5329"/>
          <a:stretch>
            <a:fillRect/>
          </a:stretch>
        </p:blipFill>
        <p:spPr bwMode="auto">
          <a:xfrm>
            <a:off x="2357423" y="500043"/>
            <a:ext cx="528641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PROCEDIMIENTOS DE NOTIFICACIÓN</a:t>
            </a:r>
            <a:br>
              <a:rPr lang="es-ES" sz="2000" b="1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u="sng" dirty="0" smtClean="0">
                <a:latin typeface="Arial" pitchFamily="34" charset="0"/>
                <a:cs typeface="Arial" pitchFamily="34" charset="0"/>
              </a:rPr>
              <a:t>Procedimiento ordinario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>Cualquiera que sea le vía de detección se debe poner en conocimiento de los Servicios Sociales que valorarán si realizarán ellos la intervención o lo derivarán al Servicio de Menores.</a:t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u="sng" dirty="0" smtClean="0">
                <a:latin typeface="Arial" pitchFamily="34" charset="0"/>
                <a:cs typeface="Arial" pitchFamily="34" charset="0"/>
              </a:rPr>
              <a:t>Procedimiento urgente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>Cuando exista la sospecha o indicios razonables de que la salud y/o seguridad del menor se encuentran en grave riesgo o directamente amenaza y no hay figura familiar o de apego que pueda hacerse cargo del menor. En este caso se realizará la notificación directamente al Servicio de Menores.</a:t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2000" dirty="0" smtClean="0">
                <a:latin typeface="Arial" pitchFamily="34" charset="0"/>
                <a:cs typeface="Arial" pitchFamily="34" charset="0"/>
              </a:rPr>
            </a:br>
            <a:r>
              <a:rPr lang="es-ES" sz="2000" dirty="0" smtClean="0">
                <a:latin typeface="Arial" pitchFamily="34" charset="0"/>
                <a:cs typeface="Arial" pitchFamily="34" charset="0"/>
              </a:rPr>
              <a:t>La notificación deberá ser por escrito con apoyo telefónico.</a:t>
            </a: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454658" name="Picture 2" descr="C:\Users\user\Desktop\INMA\PONENCIAS\MATERIAL COMPLEMENTARIO PONENCIAS\Protocolos de actuación\Protocolo actuación Pontevedra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5778" y="1600200"/>
            <a:ext cx="8052443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28613"/>
            <a:ext cx="8686800" cy="3000387"/>
          </a:xfrm>
        </p:spPr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15. BIBLIOGRAFIA Y WEBGRAFÍA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b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14600"/>
            <a:ext cx="38862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00562" y="571480"/>
            <a:ext cx="4186239" cy="846158"/>
          </a:xfrm>
        </p:spPr>
        <p:txBody>
          <a:bodyPr>
            <a:normAutofit/>
          </a:bodyPr>
          <a:lstStyle/>
          <a:p>
            <a:r>
              <a:rPr lang="es-ES" dirty="0" smtClean="0"/>
              <a:t>AUTORES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s-ES" smtClean="0"/>
          </a:p>
          <a:p>
            <a:endParaRPr lang="es-ES" smtClean="0"/>
          </a:p>
          <a:p>
            <a:r>
              <a:rPr lang="es-ES" smtClean="0"/>
              <a:t>Victoria  Noguerol</a:t>
            </a:r>
          </a:p>
          <a:p>
            <a:r>
              <a:rPr lang="es-ES" smtClean="0"/>
              <a:t>	Infancia maltratada</a:t>
            </a:r>
          </a:p>
          <a:p>
            <a:r>
              <a:rPr lang="es-ES" smtClean="0"/>
              <a:t> Dolores Mosquera</a:t>
            </a:r>
          </a:p>
          <a:p>
            <a:r>
              <a:rPr lang="es-ES" smtClean="0"/>
              <a:t>	Diamantes en bruto</a:t>
            </a:r>
          </a:p>
          <a:p>
            <a:r>
              <a:rPr lang="es-ES" smtClean="0"/>
              <a:t> Ana M. Gómez</a:t>
            </a:r>
          </a:p>
          <a:p>
            <a:r>
              <a:rPr lang="es-ES" smtClean="0"/>
              <a:t>	El juego de pensamiento para niños</a:t>
            </a:r>
          </a:p>
          <a:p>
            <a:r>
              <a:rPr lang="es-ES" smtClean="0"/>
              <a:t>Félix  López</a:t>
            </a:r>
          </a:p>
          <a:p>
            <a:r>
              <a:rPr lang="es-ES" smtClean="0"/>
              <a:t> Echeburúa y Corral </a:t>
            </a:r>
          </a:p>
          <a:p>
            <a:pPr lvl="1"/>
            <a:r>
              <a:rPr lang="es-ES" smtClean="0"/>
              <a:t>	Secuelas emocionales en víctimas de abuso 	sexual 	en la infancia.</a:t>
            </a:r>
          </a:p>
          <a:p>
            <a:endParaRPr lang="es-ES" smtClean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29125" y="500042"/>
            <a:ext cx="4257676" cy="917596"/>
          </a:xfrm>
        </p:spPr>
        <p:txBody>
          <a:bodyPr>
            <a:normAutofit/>
          </a:bodyPr>
          <a:lstStyle/>
          <a:p>
            <a:r>
              <a:rPr lang="es-ES" dirty="0" smtClean="0"/>
              <a:t>WEBGRAFÍA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25144"/>
          </a:xfrm>
        </p:spPr>
        <p:txBody>
          <a:bodyPr>
            <a:normAutofit lnSpcReduction="10000"/>
          </a:bodyPr>
          <a:lstStyle/>
          <a:p>
            <a:pPr marL="722313" indent="-722313" algn="just">
              <a:buNone/>
            </a:pPr>
            <a:r>
              <a:rPr lang="es-ES" sz="2600" dirty="0" smtClean="0"/>
              <a:t>Ministerio de Trabajo y Asuntos Sociales (2006). Maltrato Infantil: Detección, Notificación y Registro de casos. </a:t>
            </a:r>
          </a:p>
          <a:p>
            <a:pPr marL="722313" indent="-722313" algn="just">
              <a:buNone/>
            </a:pPr>
            <a:r>
              <a:rPr lang="es-ES" sz="2600" dirty="0" err="1" smtClean="0"/>
              <a:t>Noguerol</a:t>
            </a:r>
            <a:r>
              <a:rPr lang="es-ES" sz="2600" dirty="0" smtClean="0"/>
              <a:t>, V., </a:t>
            </a:r>
            <a:r>
              <a:rPr lang="es-ES" sz="2600" dirty="0"/>
              <a:t>y </a:t>
            </a:r>
            <a:r>
              <a:rPr lang="es-ES" sz="2600" dirty="0" smtClean="0"/>
              <a:t>Fernández, M. </a:t>
            </a:r>
            <a:r>
              <a:rPr lang="es-ES" sz="2600" dirty="0"/>
              <a:t>(2013</a:t>
            </a:r>
            <a:r>
              <a:rPr lang="es-ES" sz="2600" dirty="0" smtClean="0"/>
              <a:t>). Cómo detectar e intervenir en maltrato y abuso sexual infantil. Madrid: TEA Ediciones, S. A. U. </a:t>
            </a:r>
          </a:p>
          <a:p>
            <a:pPr marL="722313" indent="-722313" algn="just">
              <a:buNone/>
            </a:pPr>
            <a:r>
              <a:rPr lang="es-ES" sz="2600" dirty="0"/>
              <a:t>UNICEF (</a:t>
            </a:r>
            <a:r>
              <a:rPr lang="es-ES" sz="2600" dirty="0" smtClean="0"/>
              <a:t>2014). </a:t>
            </a:r>
            <a:r>
              <a:rPr lang="es-ES" sz="2600" i="1" dirty="0"/>
              <a:t>La Infancia en España</a:t>
            </a:r>
            <a:r>
              <a:rPr lang="es-ES" sz="2600" dirty="0"/>
              <a:t>. Recuperado el 11 de julio de 2014, de </a:t>
            </a:r>
            <a:r>
              <a:rPr lang="es-ES" sz="2600" dirty="0" smtClean="0">
                <a:hlinkClick r:id="rId4"/>
              </a:rPr>
              <a:t>http</a:t>
            </a:r>
            <a:r>
              <a:rPr lang="es-ES" sz="2600" dirty="0">
                <a:hlinkClick r:id="rId4"/>
              </a:rPr>
              <a:t>://</a:t>
            </a:r>
            <a:r>
              <a:rPr lang="es-ES" sz="2600" dirty="0" smtClean="0">
                <a:hlinkClick r:id="rId4"/>
              </a:rPr>
              <a:t>www.unicef.es/sites/www.unicef.es/files/infancia-espana/unicef_informe_la_infancia_en_espana_2014.pdf</a:t>
            </a:r>
            <a:endParaRPr lang="es-ES" sz="2600" dirty="0" smtClean="0"/>
          </a:p>
          <a:p>
            <a:pPr marL="722313" indent="-722313" algn="just">
              <a:buNone/>
            </a:pPr>
            <a:r>
              <a:rPr lang="es-ES" sz="2600" dirty="0" err="1" smtClean="0"/>
              <a:t>Fapmi</a:t>
            </a:r>
            <a:r>
              <a:rPr lang="es-ES" sz="2600" dirty="0" smtClean="0"/>
              <a:t>. (2014, septiembre 11). Re: ¿Quienes </a:t>
            </a:r>
            <a:r>
              <a:rPr lang="es-ES" sz="2600" dirty="0"/>
              <a:t>somos? La FAPMI. Misión, visión y </a:t>
            </a:r>
            <a:r>
              <a:rPr lang="es-ES" sz="2600" dirty="0" smtClean="0"/>
              <a:t>valores. Recuperado de </a:t>
            </a:r>
            <a:r>
              <a:rPr lang="es-ES" sz="2600" dirty="0" smtClean="0">
                <a:hlinkClick r:id="rId5"/>
              </a:rPr>
              <a:t>http</a:t>
            </a:r>
            <a:r>
              <a:rPr lang="es-ES" sz="2600" dirty="0">
                <a:hlinkClick r:id="rId5"/>
              </a:rPr>
              <a:t>://</a:t>
            </a:r>
            <a:r>
              <a:rPr lang="es-ES" sz="2600" dirty="0" smtClean="0">
                <a:hlinkClick r:id="rId5"/>
              </a:rPr>
              <a:t>www.fapmi.es/contenido1.asp?sec=1&amp;subs=2&amp;pp=1</a:t>
            </a:r>
            <a:endParaRPr lang="es-ES" sz="2600" dirty="0" smtClean="0"/>
          </a:p>
          <a:p>
            <a:pPr marL="722313" indent="-722313" algn="just">
              <a:buNone/>
            </a:pP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8925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5"/>
            <a:ext cx="8229600" cy="4065315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algn="ctr"/>
            <a:endParaRPr lang="es-ES" sz="2000" dirty="0" smtClean="0"/>
          </a:p>
          <a:p>
            <a:pPr marL="0" indent="0" algn="ctr">
              <a:buNone/>
            </a:pPr>
            <a:r>
              <a:rPr lang="es-ES" sz="5400" dirty="0" smtClean="0"/>
              <a:t>GRACIAS POR SU ATENCIÓN</a:t>
            </a:r>
          </a:p>
          <a:p>
            <a:pPr marL="0" indent="0" algn="ctr">
              <a:buNone/>
            </a:pPr>
            <a:endParaRPr lang="es-ES" sz="2800" dirty="0" smtClean="0"/>
          </a:p>
          <a:p>
            <a:pPr marL="0" indent="0" algn="ctr">
              <a:buNone/>
            </a:pPr>
            <a:r>
              <a:rPr lang="es-ES" sz="2000" dirty="0" smtClean="0"/>
              <a:t>www.aminogal.es</a:t>
            </a:r>
          </a:p>
          <a:p>
            <a:pPr marL="0" indent="0" algn="ctr">
              <a:buNone/>
            </a:pPr>
            <a:r>
              <a:rPr lang="es-ES" sz="2000" dirty="0" smtClean="0"/>
              <a:t>aminogalicia@gmail.com</a:t>
            </a:r>
            <a:endParaRPr lang="es-ES" sz="2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2 Marcador de contenido"/>
          <p:cNvSpPr>
            <a:spLocks noGrp="1"/>
          </p:cNvSpPr>
          <p:nvPr>
            <p:ph idx="4294967295"/>
          </p:nvPr>
        </p:nvSpPr>
        <p:spPr>
          <a:xfrm>
            <a:off x="2362200" y="338138"/>
            <a:ext cx="6172200" cy="1109662"/>
          </a:xfrm>
        </p:spPr>
        <p:txBody>
          <a:bodyPr>
            <a:noAutofit/>
          </a:bodyPr>
          <a:lstStyle/>
          <a:p>
            <a:pPr marL="0" indent="0" algn="ctr">
              <a:buFont typeface="Arial" charset="0"/>
              <a:buNone/>
            </a:pPr>
            <a:r>
              <a:rPr lang="es-ES" sz="3400" b="1" dirty="0" smtClean="0">
                <a:latin typeface="Comic Sans MS"/>
                <a:cs typeface="Comic Sans MS"/>
              </a:rPr>
              <a:t>ABUSO SEXUAL INFANTIL (ASI)</a:t>
            </a:r>
          </a:p>
        </p:txBody>
      </p:sp>
      <p:pic>
        <p:nvPicPr>
          <p:cNvPr id="153603" name="3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428751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4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6096000"/>
            <a:ext cx="2200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Rectángulo 1"/>
          <p:cNvSpPr>
            <a:spLocks noChangeArrowheads="1"/>
          </p:cNvSpPr>
          <p:nvPr/>
        </p:nvSpPr>
        <p:spPr bwMode="auto">
          <a:xfrm>
            <a:off x="609600" y="1676400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2075" lvl="1"/>
            <a:r>
              <a:rPr lang="es-ES" sz="2000" dirty="0" smtClean="0">
                <a:latin typeface="Calibri" pitchFamily="34" charset="0"/>
              </a:rPr>
              <a:t>El </a:t>
            </a:r>
            <a:r>
              <a:rPr lang="es-ES" sz="2000" dirty="0">
                <a:latin typeface="Calibri" pitchFamily="34" charset="0"/>
              </a:rPr>
              <a:t>agresor usa una situación de poder/control para interactuar sexualmente con el menor.</a:t>
            </a:r>
          </a:p>
          <a:p>
            <a:pPr lvl="1"/>
            <a:endParaRPr lang="es-ES" sz="1600" dirty="0" smtClean="0">
              <a:latin typeface="Calibri" pitchFamily="34" charset="0"/>
            </a:endParaRPr>
          </a:p>
          <a:p>
            <a:pPr lvl="2">
              <a:buFont typeface="Wingdings" pitchFamily="2" charset="2"/>
              <a:buChar char="Ø"/>
            </a:pPr>
            <a:endParaRPr lang="es-ES" sz="1600" dirty="0">
              <a:latin typeface="Calibri" pitchFamily="34" charset="0"/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304800" y="1905000"/>
          <a:ext cx="8686800" cy="4572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erdadero y fal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505200"/>
            <a:ext cx="4191000" cy="31432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884367" cy="1562472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Comic Sans MS"/>
                <a:cs typeface="Comic Sans MS"/>
              </a:rPr>
              <a:t>3. MITOS Y REALIDADES</a:t>
            </a:r>
            <a:br>
              <a:rPr lang="es-ES" b="1" dirty="0" smtClean="0">
                <a:latin typeface="Comic Sans MS"/>
                <a:cs typeface="Comic Sans MS"/>
              </a:rPr>
            </a:br>
            <a:r>
              <a:rPr lang="es-ES" b="1" dirty="0" smtClean="0">
                <a:latin typeface="Comic Sans MS"/>
                <a:cs typeface="Comic Sans MS"/>
              </a:rPr>
              <a:t>SOBRE EL ASI</a:t>
            </a:r>
            <a:endParaRPr lang="es-ES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174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21602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s-ES" sz="4800" b="1" i="1" dirty="0" smtClean="0"/>
          </a:p>
          <a:p>
            <a:pPr marL="0" indent="0" algn="ctr">
              <a:buNone/>
            </a:pPr>
            <a:r>
              <a:rPr lang="es-ES" sz="8000" b="1" i="1" dirty="0" smtClean="0"/>
              <a:t>Valeria </a:t>
            </a:r>
            <a:r>
              <a:rPr lang="es-ES" sz="8000" b="1" i="1" dirty="0" err="1" smtClean="0"/>
              <a:t>Mederer</a:t>
            </a:r>
            <a:r>
              <a:rPr lang="es-ES" sz="8000" b="1" i="1" dirty="0" smtClean="0"/>
              <a:t> Fernández</a:t>
            </a:r>
          </a:p>
          <a:p>
            <a:pPr marL="0" indent="0" algn="ctr">
              <a:buNone/>
            </a:pPr>
            <a:r>
              <a:rPr lang="es-ES" sz="8000" i="1" dirty="0" smtClean="0"/>
              <a:t>Educadora Infantil. Profesora de música.</a:t>
            </a:r>
          </a:p>
          <a:p>
            <a:pPr marL="0" indent="0" algn="ctr">
              <a:buNone/>
            </a:pPr>
            <a:r>
              <a:rPr lang="es-ES" sz="8000" i="1" dirty="0" smtClean="0"/>
              <a:t>Vocal de </a:t>
            </a:r>
            <a:r>
              <a:rPr lang="es-ES" sz="8000" i="1" dirty="0" err="1" smtClean="0"/>
              <a:t>Amino.Gal</a:t>
            </a:r>
            <a:endParaRPr lang="es-ES" sz="8000" i="1" dirty="0" smtClean="0"/>
          </a:p>
          <a:p>
            <a:pPr marL="0" indent="0" algn="ctr">
              <a:buNone/>
            </a:pPr>
            <a:endParaRPr lang="es-ES" sz="8000" i="1" dirty="0" smtClean="0"/>
          </a:p>
          <a:p>
            <a:pPr marL="0" indent="0" algn="ctr">
              <a:buNone/>
            </a:pPr>
            <a:r>
              <a:rPr lang="es-ES" sz="8000" b="1" i="1" dirty="0" err="1" smtClean="0"/>
              <a:t>Inma</a:t>
            </a:r>
            <a:r>
              <a:rPr lang="es-ES" sz="8000" b="1" i="1" dirty="0" smtClean="0"/>
              <a:t> Araujo López</a:t>
            </a:r>
          </a:p>
          <a:p>
            <a:pPr marL="0" indent="0" algn="ctr">
              <a:buNone/>
            </a:pPr>
            <a:r>
              <a:rPr lang="es-ES" sz="8000" i="1" dirty="0" smtClean="0"/>
              <a:t>Psicóloga en el Centro de Menores Alborada</a:t>
            </a:r>
          </a:p>
          <a:p>
            <a:pPr marL="0" indent="0" algn="ctr">
              <a:buNone/>
            </a:pPr>
            <a:r>
              <a:rPr lang="es-ES" sz="8000" i="1" dirty="0" smtClean="0"/>
              <a:t>Vicepresidenta de </a:t>
            </a:r>
            <a:r>
              <a:rPr lang="es-ES" sz="8000" i="1" dirty="0" err="1" smtClean="0"/>
              <a:t>AMINO.Gal</a:t>
            </a:r>
            <a:endParaRPr lang="es-ES" sz="8000" i="1" dirty="0" smtClean="0"/>
          </a:p>
          <a:p>
            <a:pPr marL="0" indent="0" algn="ctr">
              <a:buNone/>
            </a:pPr>
            <a:endParaRPr lang="es-ES" sz="4800" i="1" dirty="0" smtClean="0"/>
          </a:p>
          <a:p>
            <a:pPr marL="0" indent="0" algn="ctr">
              <a:buNone/>
            </a:pPr>
            <a:endParaRPr lang="es-ES" sz="4800" i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0177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MITOS Y REALIDADES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624324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</a:t>
            </a:r>
            <a:endParaRPr lang="es-ES" dirty="0"/>
          </a:p>
        </p:txBody>
      </p:sp>
      <p:graphicFrame>
        <p:nvGraphicFramePr>
          <p:cNvPr id="9" name="Diagrama 8"/>
          <p:cNvGraphicFramePr/>
          <p:nvPr/>
        </p:nvGraphicFramePr>
        <p:xfrm>
          <a:off x="533400" y="2057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533400" y="3962400"/>
          <a:ext cx="8229600" cy="1676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524000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/>
                <a:cs typeface="Comic Sans MS"/>
              </a:rPr>
              <a:t>4.EL PODER EN EL ASI</a:t>
            </a:r>
            <a:endParaRPr lang="es-ES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1000" y="6019800"/>
            <a:ext cx="2525281" cy="720080"/>
          </a:xfrm>
          <a:prstGeom prst="rect">
            <a:avLst/>
          </a:prstGeom>
        </p:spPr>
      </p:pic>
      <p:pic>
        <p:nvPicPr>
          <p:cNvPr id="5" name="Imagen 4" descr="poder-soc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3048000"/>
            <a:ext cx="508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s-ES" sz="3500" i="1" dirty="0" smtClean="0">
                <a:solidFill>
                  <a:schemeClr val="bg1"/>
                </a:solidFill>
              </a:rPr>
              <a:t>¿Cómo se puede adquirir poder sobre mí?</a:t>
            </a:r>
            <a:br>
              <a:rPr lang="es-ES" sz="3500" i="1" dirty="0" smtClean="0">
                <a:solidFill>
                  <a:schemeClr val="bg1"/>
                </a:solidFill>
              </a:rPr>
            </a:br>
            <a:endParaRPr lang="es-ES_tradnl" sz="35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 </a:t>
            </a:r>
            <a:endParaRPr lang="es-ES_tradnl" dirty="0"/>
          </a:p>
        </p:txBody>
      </p:sp>
      <p:graphicFrame>
        <p:nvGraphicFramePr>
          <p:cNvPr id="4" name="Diagrama 3"/>
          <p:cNvGraphicFramePr/>
          <p:nvPr/>
        </p:nvGraphicFramePr>
        <p:xfrm>
          <a:off x="4267200" y="1981200"/>
          <a:ext cx="45720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229600" cy="1143000"/>
          </a:xfr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es-ES" sz="3600" i="1" dirty="0" smtClean="0"/>
              <a:t>¿Cómo se puede adquirir el poder sobre una niña/o?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800" b="1" dirty="0" smtClean="0">
                <a:latin typeface="Comic Sans MS"/>
                <a:cs typeface="Comic Sans MS"/>
              </a:rPr>
              <a:t>1.LA ASOCIACIÓN</a:t>
            </a:r>
            <a:endParaRPr lang="es-ES" sz="4800" b="1" dirty="0">
              <a:latin typeface="Comic Sans MS"/>
              <a:cs typeface="Comic Sans M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6" name="Imagen 5" descr="profesiona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79" y="2971800"/>
            <a:ext cx="4480821" cy="3276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es-ES" sz="3500" dirty="0" smtClean="0"/>
              <a:t>A través del amor es más fácil el abuso y más difícil que lo cuente</a:t>
            </a:r>
            <a:endParaRPr lang="es-ES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3000" y="3200400"/>
            <a:ext cx="7467600" cy="2743199"/>
          </a:xfrm>
        </p:spPr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 smtClean="0">
                <a:solidFill>
                  <a:schemeClr val="bg1"/>
                </a:solidFill>
              </a:rPr>
              <a:t>El </a:t>
            </a:r>
            <a:r>
              <a:rPr lang="es-ES" dirty="0">
                <a:solidFill>
                  <a:schemeClr val="bg1"/>
                </a:solidFill>
              </a:rPr>
              <a:t>abuso tiene que ver con la intimidad, va más allá de la genitalidad y eso hace que detectar sea más </a:t>
            </a:r>
            <a:r>
              <a:rPr lang="es-ES" dirty="0" smtClean="0">
                <a:solidFill>
                  <a:schemeClr val="bg1"/>
                </a:solidFill>
              </a:rPr>
              <a:t>difícil.</a:t>
            </a:r>
            <a:endParaRPr lang="es-ES" dirty="0">
              <a:solidFill>
                <a:schemeClr val="bg1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18288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spcAft>
                <a:spcPts val="600"/>
              </a:spcAft>
              <a:buNone/>
            </a:pPr>
            <a:endParaRPr lang="es-ES" sz="4000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s-ES" sz="4000" b="1" dirty="0" smtClean="0">
                <a:latin typeface="Comic Sans MS"/>
                <a:cs typeface="Comic Sans MS"/>
              </a:rPr>
              <a:t>5.CARACTERÍSTICAS DE LA VÍCTIMA</a:t>
            </a:r>
            <a:endParaRPr lang="es-ES" sz="4000" b="1" dirty="0">
              <a:latin typeface="Comic Sans MS"/>
              <a:cs typeface="Comic Sans MS"/>
            </a:endParaRP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76200" y="5985520"/>
            <a:ext cx="2525281" cy="720080"/>
          </a:xfrm>
          <a:prstGeom prst="rect">
            <a:avLst/>
          </a:prstGeom>
        </p:spPr>
      </p:pic>
      <p:pic>
        <p:nvPicPr>
          <p:cNvPr id="5" name="Imagen 4" descr="depression-week-image-300x300-300x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8194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woman-depressed.jp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" y="0"/>
            <a:ext cx="9144001" cy="6858001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228600" y="274638"/>
            <a:ext cx="6781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PERFIL DE LA VÍCTIMA</a:t>
            </a:r>
            <a:endParaRPr kumimoji="0" lang="es-ES_tradnl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"/>
              <a:ea typeface="+mj-ea"/>
              <a:cs typeface="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85748" y="1752600"/>
            <a:ext cx="7972452" cy="42862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pubertad es el periodo más vulnerable. A los pedófilos les atraen principalmente l@s  preadolescentes  ya que cumplen una doble condición: niñ@s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primeros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signos de madurez sexual.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partir de los 13-14 años la frecuencia de los abusos disminuye, quizás porque se resisten de una manera más eficaz.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cuanto los más pequeños puede suceder que no lleguen a recordar claramente si han sufrido abusos o no.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L@s niñ@s y adolescentes con discapacidad física y/o psicólogica 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sufran abusos con m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ás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facilidad debido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sus carencias comunicativas.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2362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000" b="1" dirty="0" smtClean="0">
                <a:latin typeface="Comic Sans MS"/>
                <a:cs typeface="Comic Sans MS"/>
              </a:rPr>
              <a:t>6.CARACTERÍSTICAS</a:t>
            </a:r>
          </a:p>
          <a:p>
            <a:pPr marL="0" indent="0" algn="ctr">
              <a:buNone/>
            </a:pPr>
            <a:r>
              <a:rPr lang="es-ES" sz="4000" b="1" dirty="0" smtClean="0">
                <a:latin typeface="Comic Sans MS"/>
                <a:cs typeface="Comic Sans MS"/>
              </a:rPr>
              <a:t> DEL AGRESOR</a:t>
            </a:r>
            <a:endParaRPr lang="es-ES" sz="4000" b="1" dirty="0">
              <a:latin typeface="Comic Sans MS"/>
              <a:cs typeface="Comic Sans MS"/>
            </a:endParaRP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agresor calabaz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34290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gresor.jp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" y="0"/>
            <a:ext cx="9151345" cy="6858001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304800"/>
            <a:ext cx="5638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PERFIL DEL AGRESOR</a:t>
            </a:r>
            <a:endParaRPr kumimoji="0" lang="es-ES_tradn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714349" y="2133600"/>
            <a:ext cx="7972452" cy="3733800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 falsa la idea de que el abusador sexual debe ser necesariamente una persona perturbada psíquicamente, degenerada, violenta y/o antisocial.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existe ninguna característica evidente que nos permita catalogar a una persona como posible abusador sexual.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4" name="Marcador de contenido 3" descr="calidaddeldato.jp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" y="0"/>
            <a:ext cx="9139431" cy="6858001"/>
          </a:xfrm>
        </p:spPr>
      </p:pic>
      <p:sp>
        <p:nvSpPr>
          <p:cNvPr id="5" name="4 Título"/>
          <p:cNvSpPr txBox="1">
            <a:spLocks/>
          </p:cNvSpPr>
          <p:nvPr/>
        </p:nvSpPr>
        <p:spPr>
          <a:xfrm>
            <a:off x="0" y="76200"/>
            <a:ext cx="434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PERFIL DEL AGRESOR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33400" y="1200120"/>
            <a:ext cx="7972452" cy="781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Pero sí hay datos que pueden darnos una aproximación (Félix López):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Diagrama 7"/>
          <p:cNvGraphicFramePr/>
          <p:nvPr/>
        </p:nvGraphicFramePr>
        <p:xfrm>
          <a:off x="1295400" y="1371600"/>
          <a:ext cx="7162800" cy="2819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/>
        </p:nvGraphicFramePr>
        <p:xfrm>
          <a:off x="1295400" y="3352800"/>
          <a:ext cx="7162800" cy="2819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Flecha abajo 9"/>
          <p:cNvSpPr/>
          <p:nvPr/>
        </p:nvSpPr>
        <p:spPr>
          <a:xfrm>
            <a:off x="4648200" y="3505200"/>
            <a:ext cx="533400" cy="533400"/>
          </a:xfrm>
          <a:prstGeom prst="downArrow">
            <a:avLst/>
          </a:prstGeom>
          <a:solidFill>
            <a:srgbClr val="566AB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lecha abajo 10"/>
          <p:cNvSpPr/>
          <p:nvPr/>
        </p:nvSpPr>
        <p:spPr>
          <a:xfrm>
            <a:off x="7239000" y="3505200"/>
            <a:ext cx="533400" cy="533400"/>
          </a:xfrm>
          <a:prstGeom prst="downArrow">
            <a:avLst/>
          </a:prstGeom>
          <a:solidFill>
            <a:srgbClr val="2DB0C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4" name="Marcador de contenido 3" descr="calidaddeldato.jp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" y="0"/>
            <a:ext cx="9139431" cy="6858001"/>
          </a:xfrm>
        </p:spPr>
      </p:pic>
      <p:sp>
        <p:nvSpPr>
          <p:cNvPr id="5" name="4 Título"/>
          <p:cNvSpPr txBox="1">
            <a:spLocks/>
          </p:cNvSpPr>
          <p:nvPr/>
        </p:nvSpPr>
        <p:spPr>
          <a:xfrm>
            <a:off x="0" y="76200"/>
            <a:ext cx="434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PERFIL DEL AGRESOR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33400" y="1200120"/>
            <a:ext cx="7972452" cy="62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Pero sí hay datos que pueden darnos una aproximación (Félix López):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Diagrama 7"/>
          <p:cNvGraphicFramePr/>
          <p:nvPr/>
        </p:nvGraphicFramePr>
        <p:xfrm>
          <a:off x="914400" y="2209800"/>
          <a:ext cx="7162800" cy="762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/>
        </p:nvGraphicFramePr>
        <p:xfrm>
          <a:off x="914400" y="3505200"/>
          <a:ext cx="7162800" cy="762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914400" y="4724400"/>
          <a:ext cx="7162800" cy="762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free-technology-preview-of-project-calrissian-for-cfd-extended-to-march-6-2017"/>
          <p:cNvPicPr>
            <a:picLocks noGrp="1" noChangeAspect="1"/>
          </p:cNvPicPr>
          <p:nvPr>
            <p:ph idx="1"/>
          </p:nvPr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1066800"/>
            <a:ext cx="9168948" cy="57912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990600" y="304800"/>
            <a:ext cx="75293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000" b="1" dirty="0" smtClean="0"/>
              <a:t>ESTRATEGIAS DEL AGRESOR</a:t>
            </a:r>
            <a:endParaRPr lang="es-ES_tradnl" sz="500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762348" y="1962120"/>
            <a:ext cx="5915052" cy="4743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C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onfianza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Situación confusa,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conductas doble significado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S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orpresa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ngaño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P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remios o castigos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A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menazas verbales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A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menazas físicas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V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iolencia física es muy infrecuente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200" y="609600"/>
            <a:ext cx="6553200" cy="2590799"/>
          </a:xfrm>
        </p:spPr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7. DETECCIÓN</a:t>
            </a:r>
            <a:endParaRPr lang="es-ES" sz="4800" b="1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542519" y="6137920"/>
            <a:ext cx="2525281" cy="720080"/>
          </a:xfrm>
          <a:prstGeom prst="rect">
            <a:avLst/>
          </a:prstGeom>
        </p:spPr>
      </p:pic>
      <p:pic>
        <p:nvPicPr>
          <p:cNvPr id="5" name="Imagen 4" descr="detec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5908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618719" y="6137920"/>
            <a:ext cx="2525281" cy="72008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565212" y="160973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Rectángulo"/>
          <p:cNvSpPr/>
          <p:nvPr/>
        </p:nvSpPr>
        <p:spPr>
          <a:xfrm>
            <a:off x="1547664" y="435114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atin typeface="Comic Sans MS"/>
                <a:cs typeface="Comic Sans MS"/>
              </a:rPr>
              <a:t>¿</a:t>
            </a:r>
            <a:r>
              <a:rPr lang="es-ES" sz="4000" b="1" dirty="0" smtClean="0">
                <a:latin typeface="Comic Sans MS"/>
                <a:ea typeface="+mj-ea"/>
                <a:cs typeface="Comic Sans MS"/>
              </a:rPr>
              <a:t>QUIÉNES</a:t>
            </a:r>
            <a:r>
              <a:rPr lang="es-ES" sz="4000" b="1" dirty="0" smtClean="0">
                <a:latin typeface="Comic Sans MS"/>
                <a:cs typeface="Comic Sans MS"/>
              </a:rPr>
              <a:t> </a:t>
            </a:r>
            <a:r>
              <a:rPr lang="es-ES" sz="4000" b="1" dirty="0" smtClean="0">
                <a:latin typeface="Comic Sans MS"/>
                <a:ea typeface="+mj-ea"/>
                <a:cs typeface="Comic Sans MS"/>
              </a:rPr>
              <a:t>SOMOS</a:t>
            </a:r>
            <a:r>
              <a:rPr lang="es-ES" sz="4000" b="1" dirty="0" smtClean="0">
                <a:latin typeface="Comic Sans MS"/>
                <a:cs typeface="Comic Sans MS"/>
              </a:rPr>
              <a:t>?</a:t>
            </a:r>
            <a:endParaRPr lang="es-ES" sz="40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0927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00200" y="5334000"/>
            <a:ext cx="6172200" cy="609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16000" i="1" dirty="0" smtClean="0"/>
              <a:t>De los errores se aprende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4" name="Marcador de contenido 3" descr="errores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5468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1142999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12500" b="1" dirty="0" smtClean="0">
                <a:latin typeface="Comic Sans MS"/>
                <a:cs typeface="Comic Sans MS"/>
              </a:rPr>
              <a:t>8. INDICADORES</a:t>
            </a:r>
            <a:endParaRPr lang="es-ES" sz="12500" b="1" dirty="0">
              <a:latin typeface="Comic Sans MS"/>
              <a:cs typeface="Comic Sans MS"/>
            </a:endParaRP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indicadores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743200"/>
            <a:ext cx="3200400" cy="359290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INDICADORES ALTAMENTE ESPECÍFICOS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5"/>
            <a:ext cx="8229600" cy="3921299"/>
          </a:xfrm>
        </p:spPr>
        <p:txBody>
          <a:bodyPr/>
          <a:lstStyle/>
          <a:p>
            <a:pPr marL="0" indent="0" algn="just">
              <a:buNone/>
            </a:pPr>
            <a:r>
              <a:rPr lang="es-ES" i="1" dirty="0" smtClean="0"/>
              <a:t>Conductas y evidencias: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Información fiable sobre conductas sexuales claramente inapropiadas de figuras parentales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Ha manifestado haber sido objeto e abuso sexual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Hay informe médico que confirma la existencia de abuso o indica sospechas importantes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132146" y="6237312"/>
            <a:ext cx="45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Extraído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 p. 16</a:t>
            </a: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863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INDICADORES ALTAMENTE ESPECÍFICOS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45359"/>
            <a:ext cx="8229600" cy="43808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i="1" dirty="0" smtClean="0"/>
              <a:t>Indicadores físicos: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Lesiones internas en zona genital o anal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Desgarros recientes o cicatrices del himen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Diámetro del himen mayor que 1 cm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Desgarro de la mucosa vaginal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Dilatación anal y esfínter anal hipotónico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Inflamaciones, enrojecimiento y lesiones por rascado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Sangrado por vagina y/o ano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Infecciones genitales o de transmisión sexual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Embarazos 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132146" y="6237312"/>
            <a:ext cx="45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Extraído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 p. 16</a:t>
            </a: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832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INDICADORES DE PROBABLE ABUSO SEXUAL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45359"/>
            <a:ext cx="8229600" cy="43808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i="1" dirty="0" smtClean="0"/>
              <a:t>Conductas y evidencias: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Conductas </a:t>
            </a:r>
            <a:r>
              <a:rPr lang="es-ES" sz="2400" dirty="0" err="1" smtClean="0"/>
              <a:t>hipersexualizadas</a:t>
            </a:r>
            <a:r>
              <a:rPr lang="es-ES" sz="2400" dirty="0" smtClean="0"/>
              <a:t> y/o </a:t>
            </a:r>
            <a:r>
              <a:rPr lang="es-ES" sz="2400" dirty="0" err="1" smtClean="0"/>
              <a:t>autoeróticas</a:t>
            </a:r>
            <a:r>
              <a:rPr lang="es-ES" sz="2400" dirty="0" smtClean="0"/>
              <a:t> infrecuentes, así como conocimientos sexuales inusuales para su edad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Juego sexual no apropiado para su edad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Dibujos de naturaleza sexual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Masturbación compulsiva</a:t>
            </a:r>
          </a:p>
          <a:p>
            <a:pPr algn="just">
              <a:buFontTx/>
              <a:buChar char="-"/>
            </a:pPr>
            <a:r>
              <a:rPr lang="es-ES" sz="2400" dirty="0" err="1" smtClean="0"/>
              <a:t>Sexualización</a:t>
            </a:r>
            <a:r>
              <a:rPr lang="es-ES" sz="2400" dirty="0" smtClean="0"/>
              <a:t> precoz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Uso de fuerza física o coerción psicológica para que los demás participen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Acercamientos peculiares a los adultos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En adolescentes, promiscuidad sexual, prostitución o excesiva inhibición sexual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Un miembro de la familia sospecha que el abuso está ocurriendo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Hay información o sospecha de conductas sexuales inapropiadas por parte de adultos que viven con la víctima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132146" y="6237312"/>
            <a:ext cx="45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Extraído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 p. 17</a:t>
            </a: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79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INDICADORES INESPECÍFICOS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1"/>
            <a:ext cx="8229600" cy="3412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i="1" dirty="0" smtClean="0"/>
              <a:t>Indicadores físicos: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Trastornos psicosomáticos como dolor abdominal recurrente o dolores de cabeza sin causa orgánica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Trastornos de alimentación</a:t>
            </a:r>
          </a:p>
          <a:p>
            <a:pPr algn="just">
              <a:buFontTx/>
              <a:buChar char="-"/>
            </a:pPr>
            <a:r>
              <a:rPr lang="es-ES" sz="2400" dirty="0" smtClean="0"/>
              <a:t>Fenómenos regresivos como enuresis o </a:t>
            </a:r>
            <a:r>
              <a:rPr lang="es-ES" sz="2400" dirty="0" smtClean="0"/>
              <a:t>encopresis</a:t>
            </a:r>
            <a:endParaRPr lang="es-ES" sz="2400" dirty="0" smtClean="0"/>
          </a:p>
          <a:p>
            <a:pPr algn="just">
              <a:buFontTx/>
              <a:buChar char="-"/>
            </a:pPr>
            <a:r>
              <a:rPr lang="es-ES" sz="2400" dirty="0" smtClean="0"/>
              <a:t>Infecciones urinarias repetidas sin causas orgánica o externa identificable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132146" y="6237312"/>
            <a:ext cx="45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Extraído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 p. 17</a:t>
            </a: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281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57101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INDICADORES INESPECÍFICOS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000" i="1" dirty="0" smtClean="0"/>
              <a:t>Indicadores psicológicos y comportamentales: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15871194"/>
              </p:ext>
            </p:extLst>
          </p:nvPr>
        </p:nvGraphicFramePr>
        <p:xfrm>
          <a:off x="381000" y="2147870"/>
          <a:ext cx="8532440" cy="379573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Elipse"/>
          <p:cNvSpPr/>
          <p:nvPr/>
        </p:nvSpPr>
        <p:spPr>
          <a:xfrm>
            <a:off x="8143901" y="2428869"/>
            <a:ext cx="358121" cy="3062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7 Elipse"/>
          <p:cNvSpPr/>
          <p:nvPr/>
        </p:nvSpPr>
        <p:spPr>
          <a:xfrm>
            <a:off x="8316568" y="5013176"/>
            <a:ext cx="638173" cy="3853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8 CuadroTexto"/>
          <p:cNvSpPr txBox="1"/>
          <p:nvPr/>
        </p:nvSpPr>
        <p:spPr>
          <a:xfrm>
            <a:off x="683569" y="6237312"/>
            <a:ext cx="545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 p. 18</a:t>
            </a: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753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57101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INDICADORES INESPECÍFICOS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900" i="1" dirty="0" smtClean="0"/>
              <a:t>Indicadores psicológicos y comportamentales: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15871194"/>
              </p:ext>
            </p:extLst>
          </p:nvPr>
        </p:nvGraphicFramePr>
        <p:xfrm>
          <a:off x="426625" y="2133600"/>
          <a:ext cx="8260175" cy="379096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683569" y="6237312"/>
            <a:ext cx="545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 p. 18</a:t>
            </a: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753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57101"/>
            <a:ext cx="6602023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INDICADORES INESPECÍFICOS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500" i="1" dirty="0" smtClean="0"/>
              <a:t>Indicadores psicológicos y comportamentales</a:t>
            </a:r>
            <a:r>
              <a:rPr lang="es-ES" i="1" dirty="0" smtClean="0"/>
              <a:t>: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15871194"/>
              </p:ext>
            </p:extLst>
          </p:nvPr>
        </p:nvGraphicFramePr>
        <p:xfrm>
          <a:off x="426625" y="2143116"/>
          <a:ext cx="8532440" cy="480698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571473" y="6143644"/>
            <a:ext cx="545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Elaborado a partir de </a:t>
            </a:r>
            <a:r>
              <a:rPr lang="es-ES" dirty="0" err="1" smtClean="0"/>
              <a:t>Noguerol</a:t>
            </a:r>
            <a:r>
              <a:rPr lang="es-ES" dirty="0" smtClean="0"/>
              <a:t> y Fernández (2013) p. 18</a:t>
            </a: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753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137347" y="282714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atin typeface="Comic Sans MS"/>
                <a:cs typeface="Comic Sans MS"/>
              </a:rPr>
              <a:t>¿</a:t>
            </a:r>
            <a:r>
              <a:rPr lang="es-ES" sz="4000" b="1" dirty="0" smtClean="0">
                <a:latin typeface="Comic Sans MS"/>
                <a:ea typeface="+mj-ea"/>
                <a:cs typeface="Comic Sans MS"/>
              </a:rPr>
              <a:t>QUÉ HACEMOS</a:t>
            </a:r>
            <a:r>
              <a:rPr lang="es-ES" sz="4000" b="1" dirty="0" smtClean="0">
                <a:latin typeface="Comic Sans MS"/>
                <a:cs typeface="Comic Sans MS"/>
              </a:rPr>
              <a:t>?</a:t>
            </a:r>
            <a:endParaRPr lang="es-ES" sz="4000" b="1" dirty="0">
              <a:latin typeface="Comic Sans MS"/>
              <a:cs typeface="Comic Sans M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618719" y="6137920"/>
            <a:ext cx="2525281" cy="720080"/>
          </a:xfrm>
          <a:prstGeom prst="rect">
            <a:avLst/>
          </a:prstGeom>
        </p:spPr>
      </p:pic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458200" cy="47545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983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0"/>
            <a:ext cx="8229600" cy="32003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9. CONDUCTA SEXUAL NORMALIZADA VS SÍNTOMAS DE VÍCTIMA DE ASI</a:t>
            </a:r>
            <a:endParaRPr lang="es-ES" sz="4800" b="1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conduc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870200"/>
            <a:ext cx="2997200" cy="3987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7452959" y="5445224"/>
            <a:ext cx="1490670" cy="13802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2" cy="114300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DETECTAR EL ABUSO SEXUAL INFANTIL</a:t>
            </a:r>
            <a:endParaRPr lang="es-ES" sz="24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6" cy="1514686"/>
          </a:xfrm>
          <a:prstGeom prst="rect">
            <a:avLst/>
          </a:prstGeom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/>
          <a:srcRect l="16931" t="12853" r="36684" b="28213"/>
          <a:stretch>
            <a:fillRect/>
          </a:stretch>
        </p:blipFill>
        <p:spPr bwMode="auto">
          <a:xfrm>
            <a:off x="228600" y="1714488"/>
            <a:ext cx="7021036" cy="49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7452959" y="5445224"/>
            <a:ext cx="1490670" cy="13802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2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DETECTAR EL ABUSO SEXUAL INFANTIL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6" cy="1514686"/>
          </a:xfrm>
          <a:prstGeom prst="rect">
            <a:avLst/>
          </a:prstGeom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/>
          <a:srcRect l="17132" t="18182" r="36861" b="29467"/>
          <a:stretch>
            <a:fillRect/>
          </a:stretch>
        </p:blipFill>
        <p:spPr bwMode="auto">
          <a:xfrm>
            <a:off x="228600" y="1643050"/>
            <a:ext cx="7336420" cy="49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7452959" y="5445224"/>
            <a:ext cx="1490670" cy="13802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2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DETECTAR EL ABUSO SEXUAL INFANTIL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6" cy="1514686"/>
          </a:xfrm>
          <a:prstGeom prst="rect">
            <a:avLst/>
          </a:prstGeom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/>
          <a:srcRect l="39014" t="19122" r="16226" b="20376"/>
          <a:stretch>
            <a:fillRect/>
          </a:stretch>
        </p:blipFill>
        <p:spPr bwMode="auto">
          <a:xfrm>
            <a:off x="76200" y="1752600"/>
            <a:ext cx="7483895" cy="56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7452959" y="5445224"/>
            <a:ext cx="1490670" cy="13802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2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DETECTAR EL ABUSO SEXUAL INFANTIL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6" cy="1514686"/>
          </a:xfrm>
          <a:prstGeom prst="rect">
            <a:avLst/>
          </a:prstGeom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/>
          <a:srcRect l="39183" t="25412" r="15998" b="15059"/>
          <a:stretch>
            <a:fillRect/>
          </a:stretch>
        </p:blipFill>
        <p:spPr bwMode="auto">
          <a:xfrm>
            <a:off x="0" y="1685849"/>
            <a:ext cx="7487733" cy="51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27431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sz="4800" b="1" dirty="0" smtClean="0"/>
              <a:t>10. HERRAMIENTAS </a:t>
            </a:r>
          </a:p>
          <a:p>
            <a:pPr marL="0" indent="0" algn="ctr">
              <a:buNone/>
            </a:pPr>
            <a:r>
              <a:rPr lang="es-ES" sz="4800" b="1" dirty="0" smtClean="0"/>
              <a:t>PARA LA DETECCIÓN</a:t>
            </a:r>
            <a:endParaRPr lang="es-ES" sz="4800" b="1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herramienta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948198"/>
            <a:ext cx="3962400" cy="390980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3571869" y="274638"/>
            <a:ext cx="5114932" cy="1143000"/>
          </a:xfrm>
        </p:spPr>
        <p:txBody>
          <a:bodyPr/>
          <a:lstStyle/>
          <a:p>
            <a:r>
              <a:rPr lang="es-ES" dirty="0" smtClean="0"/>
              <a:t>DIBUJOS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93737">
            <a:off x="1431145" y="1688659"/>
            <a:ext cx="4926816" cy="367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3571869" y="274638"/>
            <a:ext cx="5114932" cy="1143000"/>
          </a:xfrm>
        </p:spPr>
        <p:txBody>
          <a:bodyPr/>
          <a:lstStyle/>
          <a:p>
            <a:r>
              <a:rPr lang="es-ES" dirty="0" smtClean="0"/>
              <a:t>DIBUJOS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graphicFrame>
        <p:nvGraphicFramePr>
          <p:cNvPr id="392194" name="Object 2"/>
          <p:cNvGraphicFramePr>
            <a:graphicFrameLocks noChangeAspect="1"/>
          </p:cNvGraphicFramePr>
          <p:nvPr/>
        </p:nvGraphicFramePr>
        <p:xfrm>
          <a:off x="2643175" y="1397001"/>
          <a:ext cx="4000528" cy="4064000"/>
        </p:xfrm>
        <a:graphic>
          <a:graphicData uri="http://schemas.openxmlformats.org/presentationml/2006/ole">
            <p:oleObj spid="_x0000_s392194" name="Acrobat Document" r:id="rId5" imgW="7569200" imgH="10706100" progId="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3571869" y="274638"/>
            <a:ext cx="5114932" cy="1143000"/>
          </a:xfrm>
        </p:spPr>
        <p:txBody>
          <a:bodyPr/>
          <a:lstStyle/>
          <a:p>
            <a:r>
              <a:rPr lang="es-ES" dirty="0" smtClean="0"/>
              <a:t>DIBUJOS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graphicFrame>
        <p:nvGraphicFramePr>
          <p:cNvPr id="393219" name="Object 3"/>
          <p:cNvGraphicFramePr>
            <a:graphicFrameLocks noChangeAspect="1"/>
          </p:cNvGraphicFramePr>
          <p:nvPr/>
        </p:nvGraphicFramePr>
        <p:xfrm>
          <a:off x="685800" y="1396999"/>
          <a:ext cx="6243655" cy="5381699"/>
        </p:xfrm>
        <a:graphic>
          <a:graphicData uri="http://schemas.openxmlformats.org/presentationml/2006/ole">
            <p:oleObj spid="_x0000_s393219" name="Acrobat Document" r:id="rId4" imgW="7569200" imgH="10706100" progId="">
              <p:embed/>
            </p:oleObj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 </a:t>
            </a:r>
            <a:endParaRPr lang="es-ES_tradnl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838200" y="1600200"/>
          <a:ext cx="7848600" cy="4876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b="1" dirty="0"/>
              <a:t>	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38414848"/>
              </p:ext>
            </p:extLst>
          </p:nvPr>
        </p:nvGraphicFramePr>
        <p:xfrm>
          <a:off x="467544" y="1484784"/>
          <a:ext cx="8229600" cy="475252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83568" y="6227440"/>
            <a:ext cx="5617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Elaborado a partir de Ministerio de Trabajo y Asuntos Sociales (2006) p. 14</a:t>
            </a:r>
            <a:endParaRPr lang="es-ES" sz="1400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2133600" y="415280"/>
            <a:ext cx="6635552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9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2.TIPOLOGÍA DEL MALTRATO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643173" y="274638"/>
            <a:ext cx="6043627" cy="1143000"/>
          </a:xfrm>
        </p:spPr>
        <p:txBody>
          <a:bodyPr/>
          <a:lstStyle/>
          <a:p>
            <a:r>
              <a:rPr lang="es-ES" dirty="0" smtClean="0"/>
              <a:t>DINÁMICAS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sp>
        <p:nvSpPr>
          <p:cNvPr id="11" name="Marcador de contenid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 </a:t>
            </a:r>
            <a:endParaRPr lang="es-ES_tradnl" dirty="0"/>
          </a:p>
        </p:txBody>
      </p:sp>
      <p:graphicFrame>
        <p:nvGraphicFramePr>
          <p:cNvPr id="10" name="Diagrama 9"/>
          <p:cNvGraphicFramePr/>
          <p:nvPr/>
        </p:nvGraphicFramePr>
        <p:xfrm>
          <a:off x="762000" y="1752600"/>
          <a:ext cx="7848600" cy="4648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914401" y="914400"/>
            <a:ext cx="73723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s-ES" sz="3400" u="sng" dirty="0" smtClean="0"/>
              <a:t>CON NIÑOS</a:t>
            </a:r>
          </a:p>
          <a:p>
            <a:pPr algn="ctr"/>
            <a:endParaRPr lang="es-ES" u="sng" dirty="0" smtClean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A veces con el mensaje de “sabemos” no te agobies vamos por delante</a:t>
            </a:r>
          </a:p>
          <a:p>
            <a:pPr>
              <a:buFont typeface="Arial"/>
              <a:buChar char="•"/>
            </a:pPr>
            <a:r>
              <a:rPr lang="es-ES" dirty="0" smtClean="0"/>
              <a:t>¿Cómo es de grande el secreto?	Márcamelo con las manos.</a:t>
            </a:r>
          </a:p>
          <a:p>
            <a:r>
              <a:rPr lang="es-ES" dirty="0" smtClean="0"/>
              <a:t>¿Cuánto queda del secreto que me dijiste?</a:t>
            </a:r>
          </a:p>
          <a:p>
            <a:r>
              <a:rPr lang="es-ES" dirty="0" smtClean="0"/>
              <a:t>El juego de pensamiento para niños.</a:t>
            </a:r>
          </a:p>
          <a:p>
            <a:r>
              <a:rPr lang="es-ES" dirty="0" smtClean="0"/>
              <a:t>Ana M. Gómez.</a:t>
            </a:r>
          </a:p>
          <a:p>
            <a:r>
              <a:rPr lang="es-ES" dirty="0" smtClean="0"/>
              <a:t>El secreto de Ana.</a:t>
            </a:r>
          </a:p>
          <a:p>
            <a:r>
              <a:rPr lang="es-ES" dirty="0" smtClean="0"/>
              <a:t>Animales rabiosos (5-10 años). TEA.</a:t>
            </a:r>
          </a:p>
          <a:p>
            <a:r>
              <a:rPr lang="es-ES" dirty="0" smtClean="0"/>
              <a:t>Adiós tristeza (6-18 años)</a:t>
            </a:r>
          </a:p>
          <a:p>
            <a:r>
              <a:rPr lang="es-ES" dirty="0" smtClean="0"/>
              <a:t>Planeta de Simón.</a:t>
            </a:r>
          </a:p>
          <a:p>
            <a:r>
              <a:rPr lang="es-ES" dirty="0" smtClean="0"/>
              <a:t>Adiós pensamientos.</a:t>
            </a:r>
          </a:p>
          <a:p>
            <a:pPr>
              <a:buNone/>
            </a:pPr>
            <a:endParaRPr lang="es-ES_trad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571605" y="1428736"/>
            <a:ext cx="69294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s-ES" sz="2400" u="sng" dirty="0" smtClean="0"/>
              <a:t>CON ADOLESCENTES</a:t>
            </a:r>
          </a:p>
          <a:p>
            <a:pPr algn="ctr"/>
            <a:endParaRPr lang="es-ES" sz="2400" dirty="0" smtClean="0"/>
          </a:p>
          <a:p>
            <a:pPr algn="ctr"/>
            <a:r>
              <a:rPr lang="es-ES" sz="2400" dirty="0" smtClean="0"/>
              <a:t>Abrir una puerta para que el secreto pueda salir.</a:t>
            </a:r>
          </a:p>
          <a:p>
            <a:pPr algn="ctr">
              <a:buNone/>
            </a:pPr>
            <a:r>
              <a:rPr lang="es-ES" sz="2400" dirty="0" smtClean="0"/>
              <a:t>	- la mochila</a:t>
            </a:r>
          </a:p>
          <a:p>
            <a:pPr algn="ctr">
              <a:buNone/>
            </a:pPr>
            <a:r>
              <a:rPr lang="es-ES" sz="2400" dirty="0" smtClean="0"/>
              <a:t>	- la cajita cerrada</a:t>
            </a:r>
          </a:p>
          <a:p>
            <a:pPr algn="ctr">
              <a:buNone/>
            </a:pPr>
            <a:r>
              <a:rPr lang="es-ES" sz="2400" dirty="0" smtClean="0"/>
              <a:t>	- siluetas </a:t>
            </a:r>
            <a:r>
              <a:rPr lang="es-ES" sz="2400" dirty="0" err="1" smtClean="0"/>
              <a:t>matrioska</a:t>
            </a:r>
            <a:endParaRPr lang="es-ES" sz="2400" dirty="0" smtClean="0"/>
          </a:p>
          <a:p>
            <a:pPr algn="ctr">
              <a:buNone/>
            </a:pPr>
            <a:r>
              <a:rPr lang="es-ES" sz="2400" dirty="0" smtClean="0"/>
              <a:t>	- tabla de indicadores</a:t>
            </a:r>
          </a:p>
          <a:p>
            <a:pPr algn="ctr">
              <a:buNone/>
            </a:pPr>
            <a:endParaRPr lang="es-ES" sz="2400" dirty="0" smtClean="0"/>
          </a:p>
          <a:p>
            <a:pPr algn="ctr"/>
            <a:r>
              <a:rPr lang="es-ES" sz="2400" dirty="0" smtClean="0"/>
              <a:t>Toda metáfora es interesante que identifique las sensaciones que guardar un secreto producen: cansancio, rabia, mal de tripas,…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28193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11. CARACTERÍSTICAS</a:t>
            </a:r>
          </a:p>
          <a:p>
            <a:pPr marL="0" indent="0" algn="ctr">
              <a:buNone/>
            </a:pPr>
            <a:r>
              <a:rPr lang="es-ES" sz="4800" b="1" dirty="0" smtClean="0"/>
              <a:t> DEL PROFESIONAL</a:t>
            </a:r>
            <a:endParaRPr lang="es-ES" sz="4800" b="1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11882-itok=Gvb04XT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3581400"/>
            <a:ext cx="5147733" cy="2895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as_siete_emociones_más_extrañas_que_has_vivido.jpg"/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381000" y="4419599"/>
            <a:ext cx="8229600" cy="1581169"/>
          </a:xfrm>
        </p:spPr>
        <p:txBody>
          <a:bodyPr>
            <a:normAutofit fontScale="77500" lnSpcReduction="20000"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/>
              <a:t>Capacidad de contener emociones. La víctima tiene miedo, culpa, vergüenza,...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empatia.png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0"/>
            <a:ext cx="9196315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00568"/>
          </a:xfrm>
        </p:spPr>
        <p:txBody>
          <a:bodyPr>
            <a:normAutofit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err="1" smtClean="0"/>
              <a:t>Empatizar</a:t>
            </a:r>
            <a:r>
              <a:rPr lang="es-ES" b="1" dirty="0" smtClean="0"/>
              <a:t>. La víctima cree que esto solo le pasa a él/ella. Hacerle ver que a otros también.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poyo 2.jpg"/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60184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-228600"/>
            <a:ext cx="8229600" cy="2438399"/>
          </a:xfrm>
        </p:spPr>
        <p:txBody>
          <a:bodyPr>
            <a:normAutofit fontScale="92500" lnSpcReduction="10000"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/>
              <a:t>Saber mandar mensaje apoyo (estoy aquí, te voy a ayudar) y seguridad (voy a ayudarte a que no vuelva a suceder).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ulpa.jpg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00568"/>
          </a:xfrm>
        </p:spPr>
        <p:txBody>
          <a:bodyPr>
            <a:normAutofit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/>
              <a:t>Nunca dejar de repetirle que no tiene la culpa aunque mintiese algo. Hay por tanto que seguir quitando culpa (inducido a mentir,...). Disco rayado.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iberación.jp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400568"/>
          </a:xfrm>
        </p:spPr>
        <p:txBody>
          <a:bodyPr>
            <a:normAutofit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/>
              <a:t>Insistir que lo que está sucediendo (que lo desvele) va a ser bueno para la familia. Estaba atrapada ...y ahora va a poder vivir  sin ese sufrimiento.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bueno-malo-competencia.jpg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609600" y="4514832"/>
            <a:ext cx="8229600" cy="2190768"/>
          </a:xfrm>
        </p:spPr>
        <p:txBody>
          <a:bodyPr>
            <a:normAutofit lnSpcReduction="10000"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/>
              <a:t>Nunca decir bueno y malo, ni siquiera al hablar de el agresor..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3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428751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4 Imagen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8525" y="6137275"/>
            <a:ext cx="18954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a 5"/>
          <p:cNvGraphicFramePr/>
          <p:nvPr/>
        </p:nvGraphicFramePr>
        <p:xfrm>
          <a:off x="228600" y="1066800"/>
          <a:ext cx="8686800" cy="5029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2 Marcador de contenido"/>
          <p:cNvSpPr txBox="1">
            <a:spLocks/>
          </p:cNvSpPr>
          <p:nvPr/>
        </p:nvSpPr>
        <p:spPr>
          <a:xfrm>
            <a:off x="1676400" y="262880"/>
            <a:ext cx="6635552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9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Momento</a:t>
            </a:r>
            <a:r>
              <a:rPr kumimoji="0" lang="es-ES" sz="3294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en el que se produce</a:t>
            </a:r>
            <a:endParaRPr kumimoji="0" lang="es-ES" sz="3294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ulpa (1).jp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28600" y="3200400"/>
            <a:ext cx="4419600" cy="3810000"/>
          </a:xfrm>
        </p:spPr>
        <p:txBody>
          <a:bodyPr>
            <a:normAutofit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/>
              <a:t>Saber reducir culpas(en muchos casos al sentir placer aumenta la culpa).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nombrar.jpg"/>
          <p:cNvPicPr>
            <a:picLocks noChangeAspect="1"/>
          </p:cNvPicPr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-76200"/>
            <a:ext cx="8229600" cy="2724169"/>
          </a:xfrm>
        </p:spPr>
        <p:txBody>
          <a:bodyPr>
            <a:normAutofit lnSpcReduction="10000"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>
                <a:solidFill>
                  <a:schemeClr val="bg1"/>
                </a:solidFill>
              </a:rPr>
              <a:t>Saber explicarle que le han estimulado precozmente a nivel sexual y ponerle nombre a lo que siente.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roceso.jp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9239820" cy="6858000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304800" y="-457200"/>
            <a:ext cx="8229600" cy="2895599"/>
          </a:xfrm>
        </p:spPr>
        <p:txBody>
          <a:bodyPr>
            <a:normAutofit fontScale="92500" lnSpcReduction="10000"/>
          </a:bodyPr>
          <a:lstStyle/>
          <a:p>
            <a:pPr lvl="0" algn="just"/>
            <a:endParaRPr lang="es-ES" b="1" dirty="0" smtClean="0"/>
          </a:p>
          <a:p>
            <a:pPr lvl="0" algn="just"/>
            <a:endParaRPr lang="es-ES" b="1" dirty="0" smtClean="0"/>
          </a:p>
          <a:p>
            <a:pPr lvl="0" algn="just"/>
            <a:r>
              <a:rPr lang="es-ES" b="1" dirty="0" smtClean="0"/>
              <a:t>Hablar con claridad de que es lo que va a pasar a partir de ahora. Tenerlo informado del proceso, no mantenerlo al margen de lo que se va a hacer, sino fomentaremos su desconfianza.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966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2362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12.COMO HABLAR A LA VÍCTIMA</a:t>
            </a:r>
            <a:endParaRPr lang="es-ES" sz="4800" b="1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consol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213100"/>
            <a:ext cx="4686300" cy="36449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iempo.jpe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45360"/>
            <a:ext cx="8229600" cy="4131913"/>
          </a:xfrm>
        </p:spPr>
        <p:txBody>
          <a:bodyPr>
            <a:normAutofit/>
          </a:bodyPr>
          <a:lstStyle/>
          <a:p>
            <a:pPr algn="just"/>
            <a:endParaRPr lang="es-ES" sz="4200" dirty="0" smtClean="0"/>
          </a:p>
          <a:p>
            <a:pPr algn="just"/>
            <a:endParaRPr lang="es-ES" sz="4200" dirty="0" smtClean="0"/>
          </a:p>
          <a:p>
            <a:pPr algn="just"/>
            <a:r>
              <a:rPr lang="es-ES" sz="4200" dirty="0" smtClean="0"/>
              <a:t>Escuchar con calma: darle tiempo para que lo cuente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339752" y="6088941"/>
            <a:ext cx="3951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Adaptado a partir de Alonso, Font y Val (1999).</a:t>
            </a:r>
            <a:endParaRPr lang="es-ES" sz="1400" dirty="0"/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nterrogar.jpg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" y="0"/>
            <a:ext cx="9237991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56856" y="1600200"/>
            <a:ext cx="4734744" cy="4131913"/>
          </a:xfrm>
        </p:spPr>
        <p:txBody>
          <a:bodyPr>
            <a:normAutofit/>
          </a:bodyPr>
          <a:lstStyle/>
          <a:p>
            <a:pPr algn="just"/>
            <a:endParaRPr lang="es-ES" sz="4200" dirty="0" smtClean="0"/>
          </a:p>
          <a:p>
            <a:pPr algn="just"/>
            <a:endParaRPr lang="es-ES" sz="4200" dirty="0" smtClean="0"/>
          </a:p>
          <a:p>
            <a:pPr algn="just"/>
            <a:r>
              <a:rPr lang="es-ES" sz="4200" dirty="0" smtClean="0"/>
              <a:t>No interrogarle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339752" y="6088941"/>
            <a:ext cx="3951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Adaptado a partir de Alonso, Font y Val (1999).</a:t>
            </a:r>
            <a:endParaRPr lang="es-ES" sz="1400" dirty="0"/>
          </a:p>
          <a:p>
            <a:endParaRPr lang="es-ES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alarmismo.jpg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0" y="0"/>
            <a:ext cx="9152514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-228600"/>
            <a:ext cx="8229600" cy="1074040"/>
          </a:xfrm>
        </p:spPr>
        <p:txBody>
          <a:bodyPr>
            <a:noAutofit/>
          </a:bodyPr>
          <a:lstStyle/>
          <a:p>
            <a:pPr algn="just"/>
            <a:endParaRPr lang="es-ES" sz="4000" dirty="0" smtClean="0"/>
          </a:p>
          <a:p>
            <a:pPr algn="just"/>
            <a:endParaRPr lang="es-ES" sz="4000" dirty="0" smtClean="0"/>
          </a:p>
          <a:p>
            <a:pPr algn="just"/>
            <a:r>
              <a:rPr lang="es-ES" sz="4000" dirty="0" smtClean="0"/>
              <a:t>Evitar mostrar alarmismo</a:t>
            </a:r>
            <a:endParaRPr lang="es-ES" sz="4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339752" y="6088941"/>
            <a:ext cx="3951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Adaptado a partir de Alonso, Font y Val (1999).</a:t>
            </a:r>
            <a:endParaRPr lang="es-ES" sz="1400" dirty="0"/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enfade.jp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76200" y="2971800"/>
            <a:ext cx="4495800" cy="3581400"/>
          </a:xfrm>
        </p:spPr>
        <p:txBody>
          <a:bodyPr>
            <a:normAutofit/>
          </a:bodyPr>
          <a:lstStyle/>
          <a:p>
            <a:pPr algn="just"/>
            <a:endParaRPr lang="es-ES" sz="4200" dirty="0"/>
          </a:p>
          <a:p>
            <a:pPr algn="just"/>
            <a:r>
              <a:rPr lang="es-ES" sz="3500" dirty="0" smtClean="0"/>
              <a:t>Mejor no mostrar enfado, pues el niño puede entender que es por él y no por la situación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344629" y="6019800"/>
            <a:ext cx="3951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Adaptado a partir de Alonso, Font y Val (1999).</a:t>
            </a:r>
            <a:endParaRPr lang="es-ES" sz="1400" dirty="0"/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vestigar.jpg"/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4778" y="274638"/>
            <a:ext cx="6602023" cy="1143000"/>
          </a:xfrm>
        </p:spPr>
        <p:txBody>
          <a:bodyPr>
            <a:normAutofit/>
          </a:bodyPr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45360"/>
            <a:ext cx="8229600" cy="4131913"/>
          </a:xfrm>
        </p:spPr>
        <p:txBody>
          <a:bodyPr>
            <a:normAutofit/>
          </a:bodyPr>
          <a:lstStyle/>
          <a:p>
            <a:pPr algn="just"/>
            <a:r>
              <a:rPr lang="es-ES" sz="3500" dirty="0" smtClean="0"/>
              <a:t>No es tarea propia de esta persona comenzar una investigación ni guardar secreto, será la de pedir apoyo a los equipos locales especializados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339752" y="6088941"/>
            <a:ext cx="3951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Adaptado a partir de Alonso, Font y Val (1999).</a:t>
            </a:r>
            <a:endParaRPr lang="es-ES" sz="1400" dirty="0"/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256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ulpa3.jpg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6186503" cy="1060472"/>
          </a:xfrm>
        </p:spPr>
        <p:txBody>
          <a:bodyPr/>
          <a:lstStyle/>
          <a:p>
            <a:r>
              <a:rPr lang="es-ES" dirty="0" smtClean="0"/>
              <a:t>TRABAJANDO LA CULPA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  <a:p>
            <a:endParaRPr lang="es-ES" smtClean="0"/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714348" y="2000240"/>
            <a:ext cx="7715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Desarrollan pensamientos de que han tenido responsabilidad(por no contarlo, por no gritar, por no luchar,…) o es la manera de castigarle por algo.</a:t>
            </a:r>
          </a:p>
          <a:p>
            <a:pPr algn="just"/>
            <a:r>
              <a:rPr lang="es-ES" sz="2400" dirty="0" smtClean="0"/>
              <a:t> La culpa aumenta si han disfrutado, sentido placer. Si eso ha pasado así hay que desmontarlo. Solamente es que su cuerpo responde a estímulos (como por ejemplo si tocas algo que quema tu cuerpo reacciona con dolor, si te hacen cosquillas tu cuerpo reacciona con diversión,...).</a:t>
            </a:r>
          </a:p>
          <a:p>
            <a:pPr algn="just">
              <a:buNone/>
            </a:pPr>
            <a:r>
              <a:rPr lang="es-ES" sz="2400" dirty="0" smtClean="0"/>
              <a:t> </a:t>
            </a:r>
          </a:p>
          <a:p>
            <a:pPr algn="just">
              <a:buNone/>
            </a:pPr>
            <a:r>
              <a:rPr lang="es-ES" sz="2400" dirty="0" smtClean="0"/>
              <a:t>* Nunca forzar ni presionar para el testimonio  para que no se sienta invalidado. </a:t>
            </a:r>
            <a:r>
              <a:rPr lang="es-ES" sz="2400" dirty="0" err="1" smtClean="0"/>
              <a:t>Empatizar</a:t>
            </a:r>
            <a:r>
              <a:rPr lang="es-ES" sz="2400" dirty="0" smtClean="0"/>
              <a:t> mucho primero.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3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428751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4 Imagen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8525" y="6137275"/>
            <a:ext cx="18954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a 5"/>
          <p:cNvGraphicFramePr/>
          <p:nvPr/>
        </p:nvGraphicFramePr>
        <p:xfrm>
          <a:off x="228600" y="609600"/>
          <a:ext cx="8686800" cy="5562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2 Marcador de contenido"/>
          <p:cNvSpPr txBox="1">
            <a:spLocks/>
          </p:cNvSpPr>
          <p:nvPr/>
        </p:nvSpPr>
        <p:spPr>
          <a:xfrm>
            <a:off x="1822648" y="262880"/>
            <a:ext cx="6635552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9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Momento</a:t>
            </a:r>
            <a:r>
              <a:rPr kumimoji="0" lang="es-ES" sz="3294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en el que se produce</a:t>
            </a:r>
            <a:endParaRPr kumimoji="0" lang="es-ES" sz="3294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verguenza-tóxica.jpg"/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1" y="0"/>
            <a:ext cx="9243195" cy="685800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428861" y="357166"/>
            <a:ext cx="6257940" cy="1417638"/>
          </a:xfrm>
        </p:spPr>
        <p:txBody>
          <a:bodyPr/>
          <a:lstStyle/>
          <a:p>
            <a:r>
              <a:rPr lang="es-ES" dirty="0" smtClean="0"/>
              <a:t>TRABAJAR LA VERGÜENZA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381000" y="1981200"/>
            <a:ext cx="785818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dirty="0" smtClean="0"/>
              <a:t>La vergüenza paraliza. Les cuesta admitir que son víctimas, sobre todo si son varones.</a:t>
            </a:r>
          </a:p>
          <a:p>
            <a:pPr algn="just"/>
            <a:r>
              <a:rPr lang="es-ES" sz="2500" dirty="0" smtClean="0"/>
              <a:t>Se trabaja a través de mensajes de comprensión, identificándolos con otros casos con ejemplos de otros niños.</a:t>
            </a:r>
          </a:p>
          <a:p>
            <a:pPr algn="just"/>
            <a:endParaRPr lang="es-ES" sz="2500" dirty="0" smtClean="0"/>
          </a:p>
          <a:p>
            <a:pPr algn="just"/>
            <a:r>
              <a:rPr lang="es-ES" sz="2500" dirty="0" smtClean="0"/>
              <a:t>Mensajes de valentía: por comentar lo pasado, por venir al tratamiento. </a:t>
            </a:r>
          </a:p>
          <a:p>
            <a:pPr algn="just"/>
            <a:r>
              <a:rPr lang="es-ES" sz="2500" dirty="0" smtClean="0"/>
              <a:t>Si han sentido placer también aumenta su vergüenza.</a:t>
            </a:r>
          </a:p>
          <a:p>
            <a:pPr algn="just"/>
            <a:r>
              <a:rPr lang="es-ES" sz="2500" dirty="0" smtClean="0"/>
              <a:t>Ofrecerles protección y seguridad (en espacio terapéutico).</a:t>
            </a:r>
            <a:endParaRPr lang="es-ES" sz="25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benestar-soc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2766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3124199"/>
          </a:xfrm>
        </p:spPr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13.PAUTAS ESPECÍFICAS PARA INTERVENIR CON LA FAMILIA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071669" y="1142984"/>
            <a:ext cx="6615131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INTERVENIR  CON LA FAMILIA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643183"/>
            <a:ext cx="8229600" cy="3482981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 smtClean="0"/>
          </a:p>
          <a:p>
            <a:r>
              <a:rPr lang="es-ES" sz="3600" dirty="0" smtClean="0"/>
              <a:t>Intentar que mantengan una motivación alta.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143108" y="1214422"/>
            <a:ext cx="6615131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INTERVENIR  CON LA FAMILIA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143117"/>
            <a:ext cx="8229600" cy="3983047"/>
          </a:xfrm>
        </p:spPr>
        <p:txBody>
          <a:bodyPr>
            <a:normAutofit fontScale="92500" lnSpcReduction="20000"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sz="3600" dirty="0" smtClean="0"/>
              <a:t>Intentar que no sean permisivos con los hijos por lo que han pasado(no límites, sanciones, normas  por lástima hacia el menor).</a:t>
            </a:r>
          </a:p>
          <a:p>
            <a:endParaRPr lang="es-ES" sz="3600" dirty="0" smtClean="0"/>
          </a:p>
          <a:p>
            <a:r>
              <a:rPr lang="es-ES" sz="3600" dirty="0" smtClean="0"/>
              <a:t>Que mantengan límites paralelamente a mucho afecto, cariño,…</a:t>
            </a:r>
          </a:p>
          <a:p>
            <a:endParaRPr lang="es-ES" sz="3600" dirty="0" smtClean="0"/>
          </a:p>
          <a:p>
            <a:pPr>
              <a:buNone/>
            </a:pPr>
            <a:endParaRPr lang="es-ES" sz="3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143108" y="1285860"/>
            <a:ext cx="6615131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INTERVENIR  CON LA FAMILIA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357431"/>
            <a:ext cx="8229600" cy="376873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Que proporcionen mensajes de alivio, seguridad, protección. El entorno tiene mucho que ver en el diagnóstico("sabemos que has sufrido", "vamos a ayudarte",...).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071669" y="1142984"/>
            <a:ext cx="6615131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INTERVENIR  CON LA FAMILIA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214555"/>
            <a:ext cx="8229600" cy="3911609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Preparación padres para gestionar sentimientos y apoyar normalmente a través de individuales.</a:t>
            </a:r>
          </a:p>
          <a:p>
            <a:pPr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071669" y="1214422"/>
            <a:ext cx="6615131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INTERVENIR  CON LA FAMILIA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571745"/>
            <a:ext cx="8229600" cy="3554419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Si algún padre no acepta abuso cuando es por alguien cercano, en individual se confronta hasta que "se hunde" y ya se puede intervenir.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071669" y="928670"/>
            <a:ext cx="6615131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INTERVENIR  CON LA FAMILIA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714621"/>
            <a:ext cx="8229600" cy="3411543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En la primera sesión se le aconsejará a los padres como explicar a su hijo/a </a:t>
            </a:r>
            <a:r>
              <a:rPr lang="es-ES" dirty="0" err="1" smtClean="0"/>
              <a:t>a</a:t>
            </a:r>
            <a:r>
              <a:rPr lang="es-ES" dirty="0" smtClean="0"/>
              <a:t> donde van a venir o ir. Tienen que explicarle que hay problemas y cuando hay problemas , hay que solucionarlos. Vosotros no estáis  siendo felices  y para eso estamos allí. Contad todo porque nos van a ayudar. Los adultos a veces nos equivocamos.  Ya no habrá secretos, allí podrá hablarse de todo sin que pase nada.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071669" y="1142984"/>
            <a:ext cx="6615131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INTERVENIR  CON LA FAMILIA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357431"/>
            <a:ext cx="8229600" cy="3429024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r>
              <a:rPr lang="es-ES" sz="3600" dirty="0" smtClean="0"/>
              <a:t>Se les insiste que </a:t>
            </a:r>
            <a:r>
              <a:rPr lang="es-ES" sz="3600" dirty="0" err="1" smtClean="0"/>
              <a:t>desculpabilicen</a:t>
            </a:r>
            <a:r>
              <a:rPr lang="es-ES" sz="3600" dirty="0" smtClean="0"/>
              <a:t> como un disco rayado.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514599"/>
          </a:xfrm>
        </p:spPr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14.INTERVENCIÓN EN RED</a:t>
            </a:r>
            <a:endParaRPr lang="es-ES" sz="4800" b="1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innov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17" y="2667000"/>
            <a:ext cx="4320783" cy="407593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2 Marcador de contenido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3733800" cy="70961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Font typeface="Arial" charset="0"/>
              <a:buNone/>
            </a:pPr>
            <a:r>
              <a:rPr lang="es-ES" b="1" dirty="0" smtClean="0">
                <a:latin typeface="Comic Sans MS"/>
                <a:cs typeface="Comic Sans MS"/>
              </a:rPr>
              <a:t>- Maltrato</a:t>
            </a:r>
            <a:r>
              <a:rPr lang="es-ES" sz="5400" b="1" dirty="0" smtClean="0">
                <a:latin typeface="Comic Sans MS"/>
                <a:cs typeface="Comic Sans MS"/>
              </a:rPr>
              <a:t> </a:t>
            </a:r>
            <a:r>
              <a:rPr lang="es-ES" b="1" dirty="0" smtClean="0">
                <a:latin typeface="Comic Sans MS"/>
                <a:cs typeface="Comic Sans MS"/>
              </a:rPr>
              <a:t>psicológico</a:t>
            </a:r>
          </a:p>
        </p:txBody>
      </p:sp>
      <p:pic>
        <p:nvPicPr>
          <p:cNvPr id="151555" name="3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428751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4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6137275"/>
            <a:ext cx="21240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1676400" y="609600"/>
            <a:ext cx="6635552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9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Acción u omisión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Diagrama 6"/>
          <p:cNvGraphicFramePr/>
          <p:nvPr/>
        </p:nvGraphicFramePr>
        <p:xfrm>
          <a:off x="533400" y="1828800"/>
          <a:ext cx="8458200" cy="4572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071669" y="1142984"/>
            <a:ext cx="6615131" cy="1143000"/>
          </a:xfrm>
        </p:spPr>
        <p:txBody>
          <a:bodyPr>
            <a:normAutofit/>
          </a:bodyPr>
          <a:lstStyle/>
          <a:p>
            <a:r>
              <a:rPr lang="es-ES" dirty="0" smtClean="0"/>
              <a:t>INTERVENIR  EN RED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2357431"/>
            <a:ext cx="8229600" cy="3429024"/>
          </a:xfrm>
        </p:spPr>
        <p:txBody>
          <a:bodyPr>
            <a:normAutofit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r>
              <a:rPr lang="es-ES" sz="3600" dirty="0" smtClean="0"/>
              <a:t>Video Vínculos y Espirales</a:t>
            </a:r>
          </a:p>
          <a:p>
            <a:pPr algn="ctr">
              <a:buNone/>
            </a:pPr>
            <a:endParaRPr lang="es-ES" sz="3600" dirty="0" smtClean="0"/>
          </a:p>
          <a:p>
            <a:pPr algn="ctr"/>
            <a:r>
              <a:rPr lang="es-ES" sz="3600" dirty="0" smtClean="0"/>
              <a:t>Maltrato institucional</a:t>
            </a:r>
          </a:p>
          <a:p>
            <a:pPr>
              <a:buNone/>
            </a:pPr>
            <a:endParaRPr lang="es-E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40176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MALTRATO INSTITUCIONAL</a:t>
            </a:r>
            <a:endParaRPr lang="es-ES" sz="28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2000" dirty="0" smtClean="0"/>
              <a:t>Evitar el maltrato institucional y promover el buen trato a la infancia y la adolescencia es competencia de todas las administraciones, instituciones públicas y privadas que tienen responsabilidad en la atención a la infancia y adolescencia.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Las instituciones desarrollarán sistemas de información orientados hacia la planificación, evaluación y control de los resultados.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Las instituciones diseñarán y llevarán a cabo políticas de distribución de recursos en función de las necesidades actuales y futuras de la infancia y adolescencia.</a:t>
            </a:r>
            <a:endParaRPr lang="es-E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343400" y="579438"/>
            <a:ext cx="4343400" cy="117316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MALTRATO INSTITUCIONAL</a:t>
            </a:r>
            <a:endParaRPr lang="es-ES" sz="28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2000" dirty="0" smtClean="0"/>
              <a:t>Las instituciones velarán porque sus profesionales cuenten  con la formación necesaria para el desempeño adecuado de su trabajo, impidiendo que personas sin cualificación profesional o la capacidad personal exigidas presten sus servicios a la infancia y adolescencia.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Es competencia de las instituciones diseñar y ejecutar planes de formación permanente y de reciclaje de los profesionales a su cargo. Evitando así procesos de “queme” o de desmotivación, ambos factores asociados al maltrato institucional.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Diseñarán igualmente, sistemas de supervisión que impidan la degradación de los recursos personales y materiales de las instituciones, degradación que facilita la desatención, la negligencia y /o abuso manifiesto.</a:t>
            </a:r>
            <a:endParaRPr lang="es-E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191000" y="503238"/>
            <a:ext cx="4419600" cy="124936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MALTRATO INSTITUCIONAL</a:t>
            </a:r>
            <a:endParaRPr lang="es-ES" sz="28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ES" sz="2000" dirty="0" smtClean="0"/>
              <a:t>Las instituciones trabajarán por “personalizar” la atención o el servicio que prestan a la infancia y adolescencia, teniendo en cuenta su propio desarrollo evolutivo.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El respeto al </a:t>
            </a:r>
            <a:r>
              <a:rPr lang="es-ES" sz="2000" dirty="0" err="1" smtClean="0"/>
              <a:t>niñ@</a:t>
            </a:r>
            <a:r>
              <a:rPr lang="es-ES" sz="2000" dirty="0" smtClean="0"/>
              <a:t> o adolescente y, en especial, a su privacidad e intimidación será recogido en los códigos de conducta de las instituciones estableciendo medidas que aseguren su cumplimiento.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La obligación de colaboración interinstitucional se impone a los organismos a fin de proporcionar una atención coherente y organizada, facilitando la detección de las situaciones de desprotección e intervenciones eficaces.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El respeto a la infancia y adolescencia deberá extenderse a las personas menores inmigrantes, con su derecho al acceso a los servicios de atención y protección.</a:t>
            </a:r>
            <a:endParaRPr lang="es-E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3810000" y="285728"/>
            <a:ext cx="4876800" cy="139067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MALTRATO INSTITUCIONAL</a:t>
            </a:r>
            <a:br>
              <a:rPr lang="es-ES" sz="2000" b="1" dirty="0" smtClean="0"/>
            </a:br>
            <a:r>
              <a:rPr lang="es-ES" sz="2000" b="1" dirty="0" smtClean="0"/>
              <a:t>´´AMBITO SANITARIO”</a:t>
            </a:r>
            <a:br>
              <a:rPr lang="es-ES" sz="2000" b="1" dirty="0" smtClean="0"/>
            </a:br>
            <a:r>
              <a:rPr lang="es-ES" sz="800" b="1" dirty="0" smtClean="0"/>
              <a:t>Personal médico, de enfermería, auxiliares de clínica o técnicos auxiliares.</a:t>
            </a:r>
            <a:r>
              <a:rPr lang="es-ES" sz="2000" b="1" dirty="0" smtClean="0"/>
              <a:t/>
            </a:r>
            <a:br>
              <a:rPr lang="es-ES" sz="2000" b="1" dirty="0" smtClean="0"/>
            </a:br>
            <a:endParaRPr lang="es-ES" sz="20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ES" sz="2000" dirty="0" smtClean="0"/>
              <a:t>Deben conocer y reconocer la realidad del mundo infantil.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Deben desempeñar sus funciones evitando focalizar su atención exclusiva a aspectos estrictamente médicos.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Derecho a la hospitalización y a la no hospitalización.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Potenciar la Asistencia Primaria para evitar hospitalización.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Informar a los padres o tutores de forma clara y precisa sobre el desarrollo, evolución y cuidados del niño.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Hospitalización en una sección infantil. Podrá recibir a sus amigos.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Habitación del hospital apropiada por edad y seguridad.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Solicitar a los padres información sobre gustos, aversiones,…del niño.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Evitar el uso de técnicas exploratorias y terapéuticas innecesarias y/o cruentas por mala planificación. Y nunca en presencia de otros pacientes.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Disponer de espacios específicos donde puedan desarrollar sus necesidades de juego y de aprendizaje escolar.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Atención no igual a la de los adultos, ha de ser específica.</a:t>
            </a:r>
            <a:endParaRPr lang="es-E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3962400" y="285728"/>
            <a:ext cx="4724400" cy="131447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MALTRATO INSTITUCIONAL</a:t>
            </a:r>
            <a:br>
              <a:rPr lang="es-ES" sz="2000" b="1" dirty="0" smtClean="0"/>
            </a:br>
            <a:r>
              <a:rPr lang="es-ES" sz="2000" b="1" dirty="0" smtClean="0"/>
              <a:t>´´AMBITO JUSTICIA”</a:t>
            </a:r>
            <a:br>
              <a:rPr lang="es-ES" sz="2000" b="1" dirty="0" smtClean="0"/>
            </a:br>
            <a:r>
              <a:rPr lang="es-ES" sz="800" b="1" dirty="0" smtClean="0"/>
              <a:t>Jueces, fiscales, abogados y personal administrativo.</a:t>
            </a:r>
            <a:r>
              <a:rPr lang="es-ES" sz="2000" b="1" dirty="0" smtClean="0"/>
              <a:t/>
            </a:r>
            <a:br>
              <a:rPr lang="es-ES" sz="2000" b="1" dirty="0" smtClean="0"/>
            </a:br>
            <a:endParaRPr lang="es-ES" sz="20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ES" sz="2000" dirty="0" smtClean="0"/>
              <a:t>Ser conscientes de que, en sus funciones, pueden causar maltrato institucional. Necesarios mecanismos de supervisión que permitan detectar el maltrato.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Deberán poseer formación específica para entender asuntos relacionados con la infancia y la adolescencia y contarán con el asesoramiento continuado de profesionales de las ciencias humanas y sociales.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Tener en cuenta el carácter evolutivo de la infancia y adolescencia. La dilación en la solución de los casos puede llegar a constituir una forma de abuso, los parámetros de tiempo en estadios de crecimiento son distintos a los de los adultos.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En sentencias y/o resoluciones judiciales se atenderá al interés superior del niño y se prestará consideración a sus opiniones.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Evitarse que este proceso se convierta en una nueva agresión.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Propiciar la creación, desarrollo y correcta aplicación de leyes como la Convención de Derechos del Niño, leyes de atención y protección a la infancia y adolescencia, las referidas a menores infractores,…La aplicación de éstas deberán ser flexibles, garantistas y permitir situar el interés de la persona menor.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En el caso de menores infractores se promoverá intervenciones mínimas que impliquen a la comunidad o supongan reparación de daños.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En el caso de menores infractores el objetivo final de la intervención será la re-educación e implicando a la familia.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3886200" y="285728"/>
            <a:ext cx="4800600" cy="146687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MALTRATO INSTITUCIONAL</a:t>
            </a:r>
            <a:br>
              <a:rPr lang="es-ES" sz="2000" b="1" dirty="0" smtClean="0"/>
            </a:br>
            <a:r>
              <a:rPr lang="es-ES" sz="2000" b="1" dirty="0" smtClean="0"/>
              <a:t>´´AMBITO ESCOLAR”</a:t>
            </a:r>
            <a:br>
              <a:rPr lang="es-ES" sz="2000" b="1" dirty="0" smtClean="0"/>
            </a:br>
            <a:r>
              <a:rPr lang="es-ES" sz="800" b="1" dirty="0" smtClean="0"/>
              <a:t>Personal docente, de administración y servicios.</a:t>
            </a:r>
            <a:r>
              <a:rPr lang="es-ES" sz="2000" b="1" dirty="0" smtClean="0"/>
              <a:t/>
            </a:r>
            <a:br>
              <a:rPr lang="es-ES" sz="2000" b="1" dirty="0" smtClean="0"/>
            </a:br>
            <a:endParaRPr lang="es-ES" sz="20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ES" sz="2000" dirty="0" smtClean="0"/>
              <a:t>Los principios relativos al Buen Trato y el Respeto a sus derechos deben integrarse en el Proyecto Educativo de los centros y aplicarse por todos. La dirección velará por su cumplimiento.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El personal evitará actitudes y conductas marginadoras promocionando actitudes de convivencia, solidaridad y colaboración entre el alumnado.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Se atenderán las necesidades educativas especiales, diseñando programas específicos y evaluándolos en función del progreso del alumno y no conforme a la media de la clase o el currículo ordinario.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Se evitará la valoración del niño sólo en función de las calificaciones escolares impidiendo generar sentimientos de fracaso o inferioridad. Se valorará de acuerdo con su ritmo de aprendizaje y trabajo.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Todo el personal rechazará estilos educativos autoritarios y rígidos así como la transmisión de modelos de carácter violento.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Todo el personal adoptarán las medidas necesarias que impidan conductas o actitudes agresivas, humillantes y despectivas de unos alumnos sobre otros.  </a:t>
            </a:r>
          </a:p>
          <a:p>
            <a:pPr algn="just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114800" y="514328"/>
            <a:ext cx="4572000" cy="116207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MALTRATO INSTITUCIONAL</a:t>
            </a:r>
            <a:br>
              <a:rPr lang="es-ES" sz="2000" b="1" dirty="0" smtClean="0"/>
            </a:br>
            <a:r>
              <a:rPr lang="es-ES" sz="2000" b="1" dirty="0" smtClean="0"/>
              <a:t>´´ SERVICIOS SOCIALES”</a:t>
            </a:r>
            <a:br>
              <a:rPr lang="es-ES" sz="2000" b="1" dirty="0" smtClean="0"/>
            </a:br>
            <a:endParaRPr lang="es-ES" sz="20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ES" sz="2000" dirty="0" smtClean="0"/>
              <a:t>Desarrollarán, ejecutarán y evaluarán programas de prevención, detección e intervención en maltrato infantil. Los programas individuales de intervención serán consensuados.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Crearán y articularán recursos normalizados en función de las necesidades de los niños, no del interés de responsables políticos o técnicos con responsabilidades ejecutivas.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No solo cualificación del personal, sino capacidad personal: habilidades interpersonales, de afrontamiento de problemas,  capacidad empática, estabilidad emocional, autocontrol,…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Coordinar sus actuaciones y con otros organismos. Profesional de referencia.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Elaborar código deontológico y control de calidad.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Apoyar y conocer las asociaciones para la Prevención del Maltrato Infantil.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Abogarán por la figura del Defensor de los Derechos de los Niños y Niñas.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Los responsables tomarán las medidas adecuadas para la creación de recursos donde existen necesidades sin </a:t>
            </a:r>
            <a:r>
              <a:rPr lang="es-ES" sz="2000" dirty="0" err="1" smtClean="0"/>
              <a:t>concidionarse</a:t>
            </a:r>
            <a:r>
              <a:rPr lang="es-ES" sz="2000" dirty="0" smtClean="0"/>
              <a:t>  por el lugar residencia(rural/urbano).</a:t>
            </a:r>
          </a:p>
          <a:p>
            <a:pPr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Atenderán la necesidad con independencia de su procedimiento, tiempo de estancia,..</a:t>
            </a:r>
            <a:endParaRPr lang="es-E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2362200" y="590528"/>
            <a:ext cx="6324600" cy="116207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MALTRATO INSTITUCIONAL</a:t>
            </a:r>
            <a:br>
              <a:rPr lang="es-ES" sz="2000" b="1" dirty="0" smtClean="0"/>
            </a:br>
            <a:r>
              <a:rPr lang="es-ES" sz="2000" b="1" dirty="0" smtClean="0"/>
              <a:t>´´RESIDENCIAS ACOGIDA, INTERNAMIENTO, HOGARES”</a:t>
            </a:r>
            <a:br>
              <a:rPr lang="es-ES" sz="2000" b="1" dirty="0" smtClean="0"/>
            </a:br>
            <a:endParaRPr lang="es-ES" sz="20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/>
            <a:endParaRPr lang="es-ES" sz="3600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500166" y="2143116"/>
            <a:ext cx="7186634" cy="398304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2000" dirty="0" smtClean="0"/>
              <a:t>Las condiciones tanto arquitectónicas como de personal cualificado.</a:t>
            </a:r>
          </a:p>
          <a:p>
            <a:pPr algn="just"/>
            <a:r>
              <a:rPr lang="es-ES" sz="2000" dirty="0" smtClean="0"/>
              <a:t>Elegir el recurso adecuado para el niño, priorizando el dispositivo más próximo a su lugar de origen.</a:t>
            </a:r>
          </a:p>
          <a:p>
            <a:pPr algn="just"/>
            <a:r>
              <a:rPr lang="es-ES" sz="2000" dirty="0" smtClean="0"/>
              <a:t>Debe haber un plan de intervención familiar con objetivos, métodos, recursos, tiempo de duración,…nombramiento de un responsable y de referencia para la familia y el niño. Limitar el número de profesionales.</a:t>
            </a:r>
          </a:p>
          <a:p>
            <a:pPr algn="just"/>
            <a:r>
              <a:rPr lang="es-ES" sz="2000" dirty="0" smtClean="0"/>
              <a:t>Mecanismos que permitan a los niños expresar libremente sus opiniones, necesidades,…así como participar activamente en el funcionamiento del hogar.</a:t>
            </a:r>
          </a:p>
          <a:p>
            <a:pPr algn="just"/>
            <a:r>
              <a:rPr lang="es-ES" sz="2000" dirty="0" smtClean="0"/>
              <a:t>Potenciación de su integración normalizada en la comunidad.</a:t>
            </a:r>
          </a:p>
          <a:p>
            <a:pPr algn="just"/>
            <a:r>
              <a:rPr lang="es-ES" sz="2000" dirty="0" smtClean="0"/>
              <a:t>Proyecto Educativo Individualizado, revisado </a:t>
            </a:r>
            <a:r>
              <a:rPr lang="es-ES" sz="2000" dirty="0" err="1" smtClean="0"/>
              <a:t>periodicamente</a:t>
            </a:r>
            <a:r>
              <a:rPr lang="es-ES" sz="2000" dirty="0" smtClean="0"/>
              <a:t>.</a:t>
            </a:r>
          </a:p>
          <a:p>
            <a:pPr algn="just"/>
            <a:r>
              <a:rPr lang="es-ES" sz="2000" dirty="0" smtClean="0"/>
              <a:t>Acogimiento como recurso de carácter temporal.</a:t>
            </a:r>
          </a:p>
          <a:p>
            <a:pPr algn="just"/>
            <a:r>
              <a:rPr lang="es-ES" sz="2000" dirty="0" smtClean="0"/>
              <a:t>Proporcionar un contexto estable con un educador-tutor y el menor número de educadores referentes posibles.</a:t>
            </a:r>
          </a:p>
          <a:p>
            <a:pPr algn="just"/>
            <a:r>
              <a:rPr lang="es-ES" sz="2000" dirty="0" smtClean="0"/>
              <a:t>Deben ser informados de sus derechos, reglamentos de la residencia y su Plan de Intervención.</a:t>
            </a:r>
          </a:p>
          <a:p>
            <a:pPr algn="just"/>
            <a:r>
              <a:rPr lang="es-ES" sz="2000" dirty="0" smtClean="0"/>
              <a:t>Se planificará la salida de la institución desde el momento mismo de su ingreso con planes de desvinculación desarrollados por los Servicios Sociales.  </a:t>
            </a:r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9049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800" b="1" dirty="0" smtClean="0"/>
              <a:t>15. NOTIFICACIÓN</a:t>
            </a:r>
            <a:endParaRPr lang="es-ES" sz="4800" b="1" dirty="0"/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9512" y="230673"/>
            <a:ext cx="1905267" cy="15146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444209" y="6021289"/>
            <a:ext cx="2525281" cy="720080"/>
          </a:xfrm>
          <a:prstGeom prst="rect">
            <a:avLst/>
          </a:prstGeom>
        </p:spPr>
      </p:pic>
      <p:pic>
        <p:nvPicPr>
          <p:cNvPr id="5" name="Imagen 4" descr="noti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5908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3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4463</Words>
  <Application>Microsoft Office PowerPoint</Application>
  <PresentationFormat>Presentación en pantalla (4:3)</PresentationFormat>
  <Paragraphs>612</Paragraphs>
  <Slides>106</Slides>
  <Notes>1</Notes>
  <HiddenSlides>0</HiddenSlides>
  <MMClips>0</MMClips>
  <ScaleCrop>false</ScaleCrop>
  <HeadingPairs>
    <vt:vector size="6" baseType="variant">
      <vt:variant>
        <vt:lpstr>Plantilla de diseño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106</vt:i4>
      </vt:variant>
    </vt:vector>
  </HeadingPairs>
  <TitlesOfParts>
    <vt:vector size="108" baseType="lpstr">
      <vt:lpstr>Tema de Office</vt:lpstr>
      <vt:lpstr>Acrobat Document</vt:lpstr>
      <vt:lpstr>ABUSO Y MALTRATO INFANTIL NO. GALICIA</vt:lpstr>
      <vt:lpstr>Diapositiva 2</vt:lpstr>
      <vt:lpstr>Diapositiva 3</vt:lpstr>
      <vt:lpstr>Diapositiva 4</vt:lpstr>
      <vt:lpstr>Diapositiva 5</vt:lpstr>
      <vt:lpstr> </vt:lpstr>
      <vt:lpstr>Diapositiva 7</vt:lpstr>
      <vt:lpstr>Diapositiva 8</vt:lpstr>
      <vt:lpstr>Diapositiva 9</vt:lpstr>
      <vt:lpstr>Diapositiva 10</vt:lpstr>
      <vt:lpstr>Diapositiva 11</vt:lpstr>
      <vt:lpstr>3. MITOS Y REALIDADES SOBRE EL ASI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MITOS Y REALIDADES</vt:lpstr>
      <vt:lpstr>4.EL PODER EN EL ASI</vt:lpstr>
      <vt:lpstr>¿Cómo se puede adquirir poder sobre mí? </vt:lpstr>
      <vt:lpstr>¿Cómo se puede adquirir el poder sobre una niña/o?</vt:lpstr>
      <vt:lpstr>A través del amor es más fácil el abuso y más difícil que lo cuente</vt:lpstr>
      <vt:lpstr>Diapositiva 31</vt:lpstr>
      <vt:lpstr>Diapositiva 32</vt:lpstr>
      <vt:lpstr> </vt:lpstr>
      <vt:lpstr>Diapositiva 34</vt:lpstr>
      <vt:lpstr> </vt:lpstr>
      <vt:lpstr> </vt:lpstr>
      <vt:lpstr> </vt:lpstr>
      <vt:lpstr> </vt:lpstr>
      <vt:lpstr>Diapositiva 39</vt:lpstr>
      <vt:lpstr>Diapositiva 40</vt:lpstr>
      <vt:lpstr> </vt:lpstr>
      <vt:lpstr>Diapositiva 42</vt:lpstr>
      <vt:lpstr>INDICADORES ALTAMENTE ESPECÍFICOS</vt:lpstr>
      <vt:lpstr>INDICADORES ALTAMENTE ESPECÍFICOS</vt:lpstr>
      <vt:lpstr>INDICADORES DE PROBABLE ABUSO SEXUAL</vt:lpstr>
      <vt:lpstr>INDICADORES INESPECÍFICOS</vt:lpstr>
      <vt:lpstr>INDICADORES INESPECÍFICOS</vt:lpstr>
      <vt:lpstr>INDICADORES INESPECÍFICOS</vt:lpstr>
      <vt:lpstr>INDICADORES INESPECÍFICOS</vt:lpstr>
      <vt:lpstr>Diapositiva 50</vt:lpstr>
      <vt:lpstr>DETECTAR EL ABUSO SEXUAL INFANTIL</vt:lpstr>
      <vt:lpstr>DETECTAR EL ABUSO SEXUAL INFANTIL</vt:lpstr>
      <vt:lpstr>DETECTAR EL ABUSO SEXUAL INFANTIL</vt:lpstr>
      <vt:lpstr>DETECTAR EL ABUSO SEXUAL INFANTIL</vt:lpstr>
      <vt:lpstr>Diapositiva 55</vt:lpstr>
      <vt:lpstr>DIBUJOS</vt:lpstr>
      <vt:lpstr>DIBUJOS</vt:lpstr>
      <vt:lpstr>DIBUJOS</vt:lpstr>
      <vt:lpstr>Diapositiva 59</vt:lpstr>
      <vt:lpstr>DINÁMICAS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 </vt:lpstr>
      <vt:lpstr>Diapositiva 76</vt:lpstr>
      <vt:lpstr>Diapositiva 77</vt:lpstr>
      <vt:lpstr> </vt:lpstr>
      <vt:lpstr>TRABAJANDO LA CULPA</vt:lpstr>
      <vt:lpstr>TRABAJAR LA VERGÜENZA</vt:lpstr>
      <vt:lpstr>Diapositiva 81</vt:lpstr>
      <vt:lpstr>INTERVENIR  CON LA FAMILIA</vt:lpstr>
      <vt:lpstr>INTERVENIR  CON LA FAMILIA</vt:lpstr>
      <vt:lpstr>INTERVENIR  CON LA FAMILIA</vt:lpstr>
      <vt:lpstr>INTERVENIR  CON LA FAMILIA</vt:lpstr>
      <vt:lpstr>INTERVENIR  CON LA FAMILIA</vt:lpstr>
      <vt:lpstr>INTERVENIR  CON LA FAMILIA</vt:lpstr>
      <vt:lpstr>INTERVENIR  CON LA FAMILIA</vt:lpstr>
      <vt:lpstr>Diapositiva 89</vt:lpstr>
      <vt:lpstr>INTERVENIR  EN RED</vt:lpstr>
      <vt:lpstr>MALTRATO INSTITUCIONAL</vt:lpstr>
      <vt:lpstr>MALTRATO INSTITUCIONAL</vt:lpstr>
      <vt:lpstr>MALTRATO INSTITUCIONAL</vt:lpstr>
      <vt:lpstr>MALTRATO INSTITUCIONAL ´´AMBITO SANITARIO” Personal médico, de enfermería, auxiliares de clínica o técnicos auxiliares. </vt:lpstr>
      <vt:lpstr>MALTRATO INSTITUCIONAL ´´AMBITO JUSTICIA” Jueces, fiscales, abogados y personal administrativo. </vt:lpstr>
      <vt:lpstr>MALTRATO INSTITUCIONAL ´´AMBITO ESCOLAR” Personal docente, de administración y servicios. </vt:lpstr>
      <vt:lpstr>MALTRATO INSTITUCIONAL ´´ SERVICIOS SOCIALES” </vt:lpstr>
      <vt:lpstr>MALTRATO INSTITUCIONAL ´´RESIDENCIAS ACOGIDA, INTERNAMIENTO, HOGARES” </vt:lpstr>
      <vt:lpstr>Diapositiva 99</vt:lpstr>
      <vt:lpstr>Diapositiva 100</vt:lpstr>
      <vt:lpstr>   PROCEDIMIENTOS DE NOTIFICACIÓN  Procedimiento ordinario: Cualquiera que sea le vía de detección se debe poner en conocimiento de los Servicios Sociales que valorarán si realizarán ellos la intervención o lo derivarán al Servicio de Menores.  Procedimiento urgente: Cuando exista la sospecha o indicios razonables de que la salud y/o seguridad del menor se encuentran en grave riesgo o directamente amenaza y no hay figura familiar o de apego que pueda hacerse cargo del menor. En este caso se realizará la notificación directamente al Servicio de Menores.  La notificación deberá ser por escrito con apoyo telefónico.</vt:lpstr>
      <vt:lpstr>Diapositiva 102</vt:lpstr>
      <vt:lpstr>Diapositiva 103</vt:lpstr>
      <vt:lpstr>AUTORES</vt:lpstr>
      <vt:lpstr>WEBGRAFÍA</vt:lpstr>
      <vt:lpstr>Diapositiva 106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ABUSO Y MALTRATO INFANTIL NO. GALICIA</dc:title>
  <dc:creator>Carmen Gonzalez Lopez</dc:creator>
  <cp:lastModifiedBy>Valeria Mederer</cp:lastModifiedBy>
  <cp:revision>447</cp:revision>
  <cp:lastPrinted>2014-09-11T21:08:01Z</cp:lastPrinted>
  <dcterms:created xsi:type="dcterms:W3CDTF">2017-10-26T09:10:37Z</dcterms:created>
  <dcterms:modified xsi:type="dcterms:W3CDTF">2017-10-27T11:49:53Z</dcterms:modified>
</cp:coreProperties>
</file>