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handoutMasterIdLst>
    <p:handoutMasterId r:id="rId120"/>
  </p:handoutMasterIdLst>
  <p:sldIdLst>
    <p:sldId id="256" r:id="rId2"/>
    <p:sldId id="333" r:id="rId3"/>
    <p:sldId id="362" r:id="rId4"/>
    <p:sldId id="310" r:id="rId5"/>
    <p:sldId id="290" r:id="rId6"/>
    <p:sldId id="291" r:id="rId7"/>
    <p:sldId id="364" r:id="rId8"/>
    <p:sldId id="265" r:id="rId9"/>
    <p:sldId id="334" r:id="rId10"/>
    <p:sldId id="332" r:id="rId11"/>
    <p:sldId id="259"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278" r:id="rId27"/>
    <p:sldId id="289" r:id="rId28"/>
    <p:sldId id="288" r:id="rId29"/>
    <p:sldId id="267" r:id="rId30"/>
    <p:sldId id="326" r:id="rId31"/>
    <p:sldId id="443" r:id="rId32"/>
    <p:sldId id="368" r:id="rId33"/>
    <p:sldId id="441" r:id="rId34"/>
    <p:sldId id="442" r:id="rId35"/>
    <p:sldId id="371" r:id="rId36"/>
    <p:sldId id="262" r:id="rId37"/>
    <p:sldId id="452" r:id="rId38"/>
    <p:sldId id="375" r:id="rId39"/>
    <p:sldId id="327" r:id="rId40"/>
    <p:sldId id="328" r:id="rId41"/>
    <p:sldId id="329" r:id="rId42"/>
    <p:sldId id="330" r:id="rId43"/>
    <p:sldId id="331" r:id="rId44"/>
    <p:sldId id="372" r:id="rId45"/>
    <p:sldId id="374" r:id="rId46"/>
    <p:sldId id="373" r:id="rId47"/>
    <p:sldId id="376" r:id="rId48"/>
    <p:sldId id="447" r:id="rId49"/>
    <p:sldId id="448" r:id="rId50"/>
    <p:sldId id="450" r:id="rId51"/>
    <p:sldId id="453" r:id="rId52"/>
    <p:sldId id="449" r:id="rId53"/>
    <p:sldId id="445" r:id="rId54"/>
    <p:sldId id="446" r:id="rId55"/>
    <p:sldId id="381" r:id="rId56"/>
    <p:sldId id="346" r:id="rId57"/>
    <p:sldId id="384" r:id="rId58"/>
    <p:sldId id="382" r:id="rId59"/>
    <p:sldId id="383" r:id="rId60"/>
    <p:sldId id="345" r:id="rId61"/>
    <p:sldId id="385" r:id="rId62"/>
    <p:sldId id="388" r:id="rId63"/>
    <p:sldId id="387" r:id="rId64"/>
    <p:sldId id="386" r:id="rId65"/>
    <p:sldId id="389" r:id="rId66"/>
    <p:sldId id="398" r:id="rId67"/>
    <p:sldId id="356" r:id="rId68"/>
    <p:sldId id="397" r:id="rId69"/>
    <p:sldId id="396" r:id="rId70"/>
    <p:sldId id="395" r:id="rId71"/>
    <p:sldId id="394" r:id="rId72"/>
    <p:sldId id="393" r:id="rId73"/>
    <p:sldId id="392" r:id="rId74"/>
    <p:sldId id="391" r:id="rId75"/>
    <p:sldId id="390" r:id="rId76"/>
    <p:sldId id="465" r:id="rId77"/>
    <p:sldId id="464" r:id="rId78"/>
    <p:sldId id="466" r:id="rId79"/>
    <p:sldId id="403" r:id="rId80"/>
    <p:sldId id="409" r:id="rId81"/>
    <p:sldId id="412" r:id="rId82"/>
    <p:sldId id="411" r:id="rId83"/>
    <p:sldId id="410" r:id="rId84"/>
    <p:sldId id="405" r:id="rId85"/>
    <p:sldId id="406" r:id="rId86"/>
    <p:sldId id="408" r:id="rId87"/>
    <p:sldId id="407" r:id="rId88"/>
    <p:sldId id="413" r:id="rId89"/>
    <p:sldId id="468" r:id="rId90"/>
    <p:sldId id="470" r:id="rId91"/>
    <p:sldId id="415" r:id="rId92"/>
    <p:sldId id="421" r:id="rId93"/>
    <p:sldId id="422" r:id="rId94"/>
    <p:sldId id="423" r:id="rId95"/>
    <p:sldId id="424" r:id="rId96"/>
    <p:sldId id="425" r:id="rId97"/>
    <p:sldId id="427" r:id="rId98"/>
    <p:sldId id="426" r:id="rId99"/>
    <p:sldId id="428" r:id="rId100"/>
    <p:sldId id="444" r:id="rId101"/>
    <p:sldId id="429" r:id="rId102"/>
    <p:sldId id="430" r:id="rId103"/>
    <p:sldId id="431" r:id="rId104"/>
    <p:sldId id="432" r:id="rId105"/>
    <p:sldId id="261" r:id="rId106"/>
    <p:sldId id="463" r:id="rId107"/>
    <p:sldId id="433" r:id="rId108"/>
    <p:sldId id="434" r:id="rId109"/>
    <p:sldId id="435" r:id="rId110"/>
    <p:sldId id="440" r:id="rId111"/>
    <p:sldId id="437" r:id="rId112"/>
    <p:sldId id="458" r:id="rId113"/>
    <p:sldId id="457" r:id="rId114"/>
    <p:sldId id="455" r:id="rId115"/>
    <p:sldId id="287" r:id="rId116"/>
    <p:sldId id="359" r:id="rId117"/>
    <p:sldId id="360" r:id="rId118"/>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Gonzalez Lopez" initials="CG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1" autoAdjust="0"/>
    <p:restoredTop sz="94767" autoAdjust="0"/>
  </p:normalViewPr>
  <p:slideViewPr>
    <p:cSldViewPr>
      <p:cViewPr varScale="1">
        <p:scale>
          <a:sx n="110" d="100"/>
          <a:sy n="110" d="100"/>
        </p:scale>
        <p:origin x="2010" y="108"/>
      </p:cViewPr>
      <p:guideLst>
        <p:guide orient="horz" pos="2160"/>
        <p:guide pos="2880"/>
      </p:guideLst>
    </p:cSldViewPr>
  </p:slideViewPr>
  <p:notesTextViewPr>
    <p:cViewPr>
      <p:scale>
        <a:sx n="1" d="1"/>
        <a:sy n="1" d="1"/>
      </p:scale>
      <p:origin x="0" y="0"/>
    </p:cViewPr>
  </p:notesTextViewPr>
  <p:sorterViewPr>
    <p:cViewPr>
      <p:scale>
        <a:sx n="66" d="100"/>
        <a:sy n="66" d="100"/>
      </p:scale>
      <p:origin x="0" y="13506"/>
    </p:cViewPr>
  </p:sorterViewPr>
  <p:notesViewPr>
    <p:cSldViewPr>
      <p:cViewPr varScale="1">
        <p:scale>
          <a:sx n="49" d="100"/>
          <a:sy n="49" d="100"/>
        </p:scale>
        <p:origin x="-300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6.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7FC2D-72F9-4E8C-BDB4-DD9EAF795CE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18E5F41D-E2DA-44C4-B54C-FE84FD9CEA27}">
      <dgm:prSet phldrT="[Texto]"/>
      <dgm:spPr>
        <a:solidFill>
          <a:srgbClr val="FFC000"/>
        </a:solidFill>
      </dgm:spPr>
      <dgm:t>
        <a:bodyPr/>
        <a:lstStyle/>
        <a:p>
          <a:r>
            <a:rPr lang="es-ES" sz="1900" b="1" dirty="0" smtClean="0">
              <a:solidFill>
                <a:schemeClr val="tx1"/>
              </a:solidFill>
            </a:rPr>
            <a:t>Momento en que se produce</a:t>
          </a:r>
          <a:endParaRPr lang="es-ES" sz="1900" b="1" dirty="0">
            <a:solidFill>
              <a:schemeClr val="tx1"/>
            </a:solidFill>
          </a:endParaRPr>
        </a:p>
      </dgm:t>
    </dgm:pt>
    <dgm:pt modelId="{BB36A302-0FDB-4595-9FAA-C964C53C7083}" type="parTrans" cxnId="{1B8E1345-7A0C-4F7E-AEB3-D6721216E227}">
      <dgm:prSet/>
      <dgm:spPr/>
      <dgm:t>
        <a:bodyPr/>
        <a:lstStyle/>
        <a:p>
          <a:endParaRPr lang="es-ES"/>
        </a:p>
      </dgm:t>
    </dgm:pt>
    <dgm:pt modelId="{DC93F958-576C-4557-8FAD-922EDAA25752}" type="sibTrans" cxnId="{1B8E1345-7A0C-4F7E-AEB3-D6721216E227}">
      <dgm:prSet/>
      <dgm:spPr/>
      <dgm:t>
        <a:bodyPr/>
        <a:lstStyle/>
        <a:p>
          <a:endParaRPr lang="es-ES"/>
        </a:p>
      </dgm:t>
    </dgm:pt>
    <dgm:pt modelId="{9E87EB5A-DA46-407B-B9FC-01B5984823EE}">
      <dgm:prSet phldrT="[Texto]"/>
      <dgm:spPr>
        <a:solidFill>
          <a:srgbClr val="FFC000"/>
        </a:solidFill>
      </dgm:spPr>
      <dgm:t>
        <a:bodyPr/>
        <a:lstStyle/>
        <a:p>
          <a:r>
            <a:rPr lang="es-ES" sz="1900" b="1" dirty="0" smtClean="0">
              <a:solidFill>
                <a:schemeClr val="tx1"/>
              </a:solidFill>
            </a:rPr>
            <a:t>Autores</a:t>
          </a:r>
          <a:endParaRPr lang="es-ES" sz="1900" b="1" dirty="0">
            <a:solidFill>
              <a:schemeClr val="tx1"/>
            </a:solidFill>
          </a:endParaRPr>
        </a:p>
      </dgm:t>
    </dgm:pt>
    <dgm:pt modelId="{46ECBDA4-2CC1-48DE-A3B8-C0C23C4DBC47}" type="parTrans" cxnId="{2A74EFEF-0242-4A3E-BC8A-0EFC466F4880}">
      <dgm:prSet/>
      <dgm:spPr/>
      <dgm:t>
        <a:bodyPr/>
        <a:lstStyle/>
        <a:p>
          <a:endParaRPr lang="es-ES"/>
        </a:p>
      </dgm:t>
    </dgm:pt>
    <dgm:pt modelId="{6A1288CF-4958-4DD8-A8AA-2D2A7B1F8A66}" type="sibTrans" cxnId="{2A74EFEF-0242-4A3E-BC8A-0EFC466F4880}">
      <dgm:prSet/>
      <dgm:spPr/>
      <dgm:t>
        <a:bodyPr/>
        <a:lstStyle/>
        <a:p>
          <a:endParaRPr lang="es-ES"/>
        </a:p>
      </dgm:t>
    </dgm:pt>
    <dgm:pt modelId="{49FF4F68-CBBD-49E7-8F28-7E3ADEFAF086}">
      <dgm:prSet phldrT="[Texto]"/>
      <dgm:spPr>
        <a:solidFill>
          <a:srgbClr val="FFC000"/>
        </a:solidFill>
      </dgm:spPr>
      <dgm:t>
        <a:bodyPr/>
        <a:lstStyle/>
        <a:p>
          <a:r>
            <a:rPr lang="es-ES" sz="1700" b="1" dirty="0" smtClean="0">
              <a:solidFill>
                <a:schemeClr val="tx1"/>
              </a:solidFill>
            </a:rPr>
            <a:t>Acción u Omisión concreta que se está produciendo</a:t>
          </a:r>
          <a:endParaRPr lang="es-ES" sz="1700" b="1" dirty="0">
            <a:solidFill>
              <a:schemeClr val="tx1"/>
            </a:solidFill>
          </a:endParaRPr>
        </a:p>
      </dgm:t>
    </dgm:pt>
    <dgm:pt modelId="{01C54BA8-7D61-42F0-B98A-DDC99EFDAEC5}" type="parTrans" cxnId="{68A305A5-3F44-4882-9AFE-032DA3F4177C}">
      <dgm:prSet/>
      <dgm:spPr/>
      <dgm:t>
        <a:bodyPr/>
        <a:lstStyle/>
        <a:p>
          <a:endParaRPr lang="es-ES"/>
        </a:p>
      </dgm:t>
    </dgm:pt>
    <dgm:pt modelId="{478BE317-40D8-45F4-B3CE-693AF2048355}" type="sibTrans" cxnId="{68A305A5-3F44-4882-9AFE-032DA3F4177C}">
      <dgm:prSet/>
      <dgm:spPr/>
      <dgm:t>
        <a:bodyPr/>
        <a:lstStyle/>
        <a:p>
          <a:endParaRPr lang="es-ES"/>
        </a:p>
      </dgm:t>
    </dgm:pt>
    <dgm:pt modelId="{99CEF010-E625-411F-B5FC-2CAA3F33D3C1}">
      <dgm:prSet phldrT="[Texto]" custT="1"/>
      <dgm:spPr>
        <a:solidFill>
          <a:srgbClr val="FFC000"/>
        </a:solidFill>
      </dgm:spPr>
      <dgm:t>
        <a:bodyPr/>
        <a:lstStyle/>
        <a:p>
          <a:r>
            <a:rPr lang="es-ES" sz="1600" b="1" dirty="0" smtClean="0">
              <a:solidFill>
                <a:schemeClr val="tx1"/>
              </a:solidFill>
            </a:rPr>
            <a:t>Prenatal</a:t>
          </a:r>
          <a:endParaRPr lang="es-ES" sz="1600" b="1" dirty="0">
            <a:solidFill>
              <a:schemeClr val="tx1"/>
            </a:solidFill>
          </a:endParaRPr>
        </a:p>
      </dgm:t>
    </dgm:pt>
    <dgm:pt modelId="{DF073683-08D5-45F4-ACB1-3742F1AB7274}" type="parTrans" cxnId="{6D4F5640-5C9E-4B56-B810-E2233B416C14}">
      <dgm:prSet/>
      <dgm:spPr/>
      <dgm:t>
        <a:bodyPr/>
        <a:lstStyle/>
        <a:p>
          <a:endParaRPr lang="es-ES"/>
        </a:p>
      </dgm:t>
    </dgm:pt>
    <dgm:pt modelId="{7F598886-F2E0-41D8-9898-40213A27875D}" type="sibTrans" cxnId="{6D4F5640-5C9E-4B56-B810-E2233B416C14}">
      <dgm:prSet/>
      <dgm:spPr>
        <a:ln>
          <a:solidFill>
            <a:schemeClr val="accent6"/>
          </a:solidFill>
        </a:ln>
      </dgm:spPr>
      <dgm:t>
        <a:bodyPr/>
        <a:lstStyle/>
        <a:p>
          <a:endParaRPr lang="es-ES"/>
        </a:p>
      </dgm:t>
    </dgm:pt>
    <dgm:pt modelId="{3F84322A-F2BE-4D7B-A429-76A9614893DF}">
      <dgm:prSet phldrT="[Texto]" custT="1"/>
      <dgm:spPr>
        <a:solidFill>
          <a:srgbClr val="FFC000"/>
        </a:solidFill>
      </dgm:spPr>
      <dgm:t>
        <a:bodyPr/>
        <a:lstStyle/>
        <a:p>
          <a:r>
            <a:rPr lang="es-ES" sz="1600" b="1" dirty="0" smtClean="0">
              <a:solidFill>
                <a:schemeClr val="tx1"/>
              </a:solidFill>
            </a:rPr>
            <a:t>Postnatal </a:t>
          </a:r>
          <a:endParaRPr lang="es-ES" sz="1600" b="1" dirty="0">
            <a:solidFill>
              <a:schemeClr val="tx1"/>
            </a:solidFill>
          </a:endParaRPr>
        </a:p>
      </dgm:t>
    </dgm:pt>
    <dgm:pt modelId="{96F1CEE5-7770-4963-8463-6FC704BA0688}" type="parTrans" cxnId="{95720A89-BB5E-4A25-AF77-89AABA4FFFF8}">
      <dgm:prSet/>
      <dgm:spPr/>
      <dgm:t>
        <a:bodyPr/>
        <a:lstStyle/>
        <a:p>
          <a:endParaRPr lang="es-ES"/>
        </a:p>
      </dgm:t>
    </dgm:pt>
    <dgm:pt modelId="{B627506E-C26A-4BB0-B985-3469FF00CD03}" type="sibTrans" cxnId="{95720A89-BB5E-4A25-AF77-89AABA4FFFF8}">
      <dgm:prSet/>
      <dgm:spPr/>
      <dgm:t>
        <a:bodyPr/>
        <a:lstStyle/>
        <a:p>
          <a:endParaRPr lang="es-ES"/>
        </a:p>
      </dgm:t>
    </dgm:pt>
    <dgm:pt modelId="{0135E1A8-B6F5-45EB-919B-86CD9BB15D2D}">
      <dgm:prSet custT="1"/>
      <dgm:spPr>
        <a:solidFill>
          <a:srgbClr val="FFC000"/>
        </a:solidFill>
      </dgm:spPr>
      <dgm:t>
        <a:bodyPr/>
        <a:lstStyle/>
        <a:p>
          <a:r>
            <a:rPr lang="es-ES" sz="1600" b="1" dirty="0" smtClean="0">
              <a:solidFill>
                <a:schemeClr val="tx1"/>
              </a:solidFill>
            </a:rPr>
            <a:t>Familiar/</a:t>
          </a:r>
          <a:r>
            <a:rPr lang="es-ES" sz="1600" b="1" dirty="0" err="1" smtClean="0">
              <a:solidFill>
                <a:schemeClr val="tx1"/>
              </a:solidFill>
            </a:rPr>
            <a:t>Extrafamiliar</a:t>
          </a:r>
          <a:endParaRPr lang="es-ES" sz="1600" b="1" dirty="0">
            <a:solidFill>
              <a:schemeClr val="tx1"/>
            </a:solidFill>
          </a:endParaRPr>
        </a:p>
      </dgm:t>
    </dgm:pt>
    <dgm:pt modelId="{69798903-F496-412C-80E0-169BA59F4A34}" type="parTrans" cxnId="{1A6EE5CF-1F91-44B4-90EF-20C42F97BFE9}">
      <dgm:prSet/>
      <dgm:spPr/>
      <dgm:t>
        <a:bodyPr/>
        <a:lstStyle/>
        <a:p>
          <a:endParaRPr lang="es-ES"/>
        </a:p>
      </dgm:t>
    </dgm:pt>
    <dgm:pt modelId="{391A4F75-EE5E-4B48-946E-C14E82CDE3B6}" type="sibTrans" cxnId="{1A6EE5CF-1F91-44B4-90EF-20C42F97BFE9}">
      <dgm:prSet/>
      <dgm:spPr/>
      <dgm:t>
        <a:bodyPr/>
        <a:lstStyle/>
        <a:p>
          <a:endParaRPr lang="es-ES"/>
        </a:p>
      </dgm:t>
    </dgm:pt>
    <dgm:pt modelId="{54927E1F-6445-4B1E-A083-4CE34493B0C6}">
      <dgm:prSet custT="1"/>
      <dgm:spPr>
        <a:solidFill>
          <a:srgbClr val="FFC000"/>
        </a:solidFill>
      </dgm:spPr>
      <dgm:t>
        <a:bodyPr/>
        <a:lstStyle/>
        <a:p>
          <a:r>
            <a:rPr lang="es-ES" sz="1600" b="1" dirty="0" smtClean="0">
              <a:solidFill>
                <a:schemeClr val="tx1"/>
              </a:solidFill>
            </a:rPr>
            <a:t>Institucional/social</a:t>
          </a:r>
          <a:endParaRPr lang="es-ES" sz="1600" b="1" dirty="0">
            <a:solidFill>
              <a:schemeClr val="tx1"/>
            </a:solidFill>
          </a:endParaRPr>
        </a:p>
      </dgm:t>
    </dgm:pt>
    <dgm:pt modelId="{096A2A6B-D0EE-458C-9A42-158E8B0A79C7}" type="parTrans" cxnId="{9A69D299-24AF-42C8-89C9-42BAD3557748}">
      <dgm:prSet/>
      <dgm:spPr/>
      <dgm:t>
        <a:bodyPr/>
        <a:lstStyle/>
        <a:p>
          <a:endParaRPr lang="es-ES"/>
        </a:p>
      </dgm:t>
    </dgm:pt>
    <dgm:pt modelId="{5E994071-962D-4032-8A8E-3DC245E5A283}" type="sibTrans" cxnId="{9A69D299-24AF-42C8-89C9-42BAD3557748}">
      <dgm:prSet/>
      <dgm:spPr/>
      <dgm:t>
        <a:bodyPr/>
        <a:lstStyle/>
        <a:p>
          <a:endParaRPr lang="es-ES"/>
        </a:p>
      </dgm:t>
    </dgm:pt>
    <dgm:pt modelId="{22E3E7E6-26E7-49C3-9F15-C182EB49FA58}">
      <dgm:prSet phldrT="[Texto]" custT="1"/>
      <dgm:spPr>
        <a:solidFill>
          <a:srgbClr val="FFC000"/>
        </a:solidFill>
      </dgm:spPr>
      <dgm:t>
        <a:bodyPr/>
        <a:lstStyle/>
        <a:p>
          <a:r>
            <a:rPr lang="es-ES" sz="1500" b="1" dirty="0" smtClean="0">
              <a:solidFill>
                <a:schemeClr val="tx1"/>
              </a:solidFill>
            </a:rPr>
            <a:t>Maltrato físico/emocional</a:t>
          </a:r>
          <a:endParaRPr lang="es-ES" sz="1500" b="1" dirty="0">
            <a:solidFill>
              <a:schemeClr val="tx1"/>
            </a:solidFill>
          </a:endParaRPr>
        </a:p>
      </dgm:t>
    </dgm:pt>
    <dgm:pt modelId="{9B606E5E-E32F-4663-B623-E41FC727C146}" type="parTrans" cxnId="{DB098EAB-63B7-443F-B6A2-0E22FC79B361}">
      <dgm:prSet/>
      <dgm:spPr/>
      <dgm:t>
        <a:bodyPr/>
        <a:lstStyle/>
        <a:p>
          <a:endParaRPr lang="es-ES"/>
        </a:p>
      </dgm:t>
    </dgm:pt>
    <dgm:pt modelId="{CAEB6AF5-266A-4387-8CFD-BE8F4568F12F}" type="sibTrans" cxnId="{DB098EAB-63B7-443F-B6A2-0E22FC79B361}">
      <dgm:prSet/>
      <dgm:spPr/>
      <dgm:t>
        <a:bodyPr/>
        <a:lstStyle/>
        <a:p>
          <a:endParaRPr lang="es-ES"/>
        </a:p>
      </dgm:t>
    </dgm:pt>
    <dgm:pt modelId="{4BEC61DF-506D-4422-9243-970331B027EE}">
      <dgm:prSet phldrT="[Texto]" custT="1"/>
      <dgm:spPr>
        <a:solidFill>
          <a:srgbClr val="FFC000"/>
        </a:solidFill>
      </dgm:spPr>
      <dgm:t>
        <a:bodyPr/>
        <a:lstStyle/>
        <a:p>
          <a:r>
            <a:rPr lang="es-ES" sz="1500" b="1" dirty="0" smtClean="0">
              <a:solidFill>
                <a:schemeClr val="tx1"/>
              </a:solidFill>
            </a:rPr>
            <a:t>Negligencia</a:t>
          </a:r>
          <a:endParaRPr lang="es-ES" sz="1500" b="1" dirty="0">
            <a:solidFill>
              <a:schemeClr val="tx1"/>
            </a:solidFill>
          </a:endParaRPr>
        </a:p>
      </dgm:t>
    </dgm:pt>
    <dgm:pt modelId="{7E054CC3-8840-441A-94A1-8BF0D1AD06F7}" type="parTrans" cxnId="{7BF6AF69-6F50-46D8-BC7A-D738E19C5F8C}">
      <dgm:prSet/>
      <dgm:spPr/>
      <dgm:t>
        <a:bodyPr/>
        <a:lstStyle/>
        <a:p>
          <a:endParaRPr lang="es-ES"/>
        </a:p>
      </dgm:t>
    </dgm:pt>
    <dgm:pt modelId="{957DB681-F863-4FBA-8BD2-6E3DA58EEE5E}" type="sibTrans" cxnId="{7BF6AF69-6F50-46D8-BC7A-D738E19C5F8C}">
      <dgm:prSet/>
      <dgm:spPr/>
      <dgm:t>
        <a:bodyPr/>
        <a:lstStyle/>
        <a:p>
          <a:endParaRPr lang="es-ES"/>
        </a:p>
      </dgm:t>
    </dgm:pt>
    <dgm:pt modelId="{D3620524-9743-41BB-A371-9C79E1812B85}">
      <dgm:prSet phldrT="[Texto]" custT="1"/>
      <dgm:spPr>
        <a:solidFill>
          <a:srgbClr val="FFC000"/>
        </a:solidFill>
      </dgm:spPr>
      <dgm:t>
        <a:bodyPr/>
        <a:lstStyle/>
        <a:p>
          <a:r>
            <a:rPr lang="es-ES" sz="1500" b="1" dirty="0" smtClean="0">
              <a:solidFill>
                <a:schemeClr val="tx1"/>
              </a:solidFill>
            </a:rPr>
            <a:t>Abuso sexual</a:t>
          </a:r>
          <a:endParaRPr lang="es-ES" sz="1500" b="1" dirty="0">
            <a:solidFill>
              <a:schemeClr val="tx1"/>
            </a:solidFill>
          </a:endParaRPr>
        </a:p>
      </dgm:t>
    </dgm:pt>
    <dgm:pt modelId="{3156E3D7-D3D6-4971-AC95-C769E1993D40}" type="parTrans" cxnId="{D43C349D-32B3-4A64-9BE6-37B8020DAFEB}">
      <dgm:prSet/>
      <dgm:spPr/>
      <dgm:t>
        <a:bodyPr/>
        <a:lstStyle/>
        <a:p>
          <a:endParaRPr lang="es-ES"/>
        </a:p>
      </dgm:t>
    </dgm:pt>
    <dgm:pt modelId="{ECF5C503-0ED8-4854-BC89-3A8DE048BEB7}" type="sibTrans" cxnId="{D43C349D-32B3-4A64-9BE6-37B8020DAFEB}">
      <dgm:prSet/>
      <dgm:spPr/>
      <dgm:t>
        <a:bodyPr/>
        <a:lstStyle/>
        <a:p>
          <a:endParaRPr lang="es-ES"/>
        </a:p>
      </dgm:t>
    </dgm:pt>
    <dgm:pt modelId="{6F4241F1-4C8D-4DE1-A3C5-E4C8663E3A61}" type="pres">
      <dgm:prSet presAssocID="{12C7FC2D-72F9-4E8C-BDB4-DD9EAF795CE1}" presName="Name0" presStyleCnt="0">
        <dgm:presLayoutVars>
          <dgm:chMax val="7"/>
          <dgm:chPref val="7"/>
          <dgm:dir/>
        </dgm:presLayoutVars>
      </dgm:prSet>
      <dgm:spPr/>
      <dgm:t>
        <a:bodyPr/>
        <a:lstStyle/>
        <a:p>
          <a:endParaRPr lang="es-ES"/>
        </a:p>
      </dgm:t>
    </dgm:pt>
    <dgm:pt modelId="{99054DED-C8C0-4284-B40B-3409811CB04F}" type="pres">
      <dgm:prSet presAssocID="{12C7FC2D-72F9-4E8C-BDB4-DD9EAF795CE1}" presName="Name1" presStyleCnt="0"/>
      <dgm:spPr/>
    </dgm:pt>
    <dgm:pt modelId="{38790783-97EC-40B4-877D-197BD6D3E20E}" type="pres">
      <dgm:prSet presAssocID="{12C7FC2D-72F9-4E8C-BDB4-DD9EAF795CE1}" presName="cycle" presStyleCnt="0"/>
      <dgm:spPr/>
    </dgm:pt>
    <dgm:pt modelId="{C0DE2B42-F864-40C0-9661-DEA01B2DF521}" type="pres">
      <dgm:prSet presAssocID="{12C7FC2D-72F9-4E8C-BDB4-DD9EAF795CE1}" presName="srcNode" presStyleLbl="node1" presStyleIdx="0" presStyleCnt="3"/>
      <dgm:spPr/>
    </dgm:pt>
    <dgm:pt modelId="{DCF8EFB6-DA59-4C5E-A81D-F399BE623274}" type="pres">
      <dgm:prSet presAssocID="{12C7FC2D-72F9-4E8C-BDB4-DD9EAF795CE1}" presName="conn" presStyleLbl="parChTrans1D2" presStyleIdx="0" presStyleCnt="1"/>
      <dgm:spPr/>
      <dgm:t>
        <a:bodyPr/>
        <a:lstStyle/>
        <a:p>
          <a:endParaRPr lang="es-ES"/>
        </a:p>
      </dgm:t>
    </dgm:pt>
    <dgm:pt modelId="{257B5830-160F-4318-97AF-2813E4453E14}" type="pres">
      <dgm:prSet presAssocID="{12C7FC2D-72F9-4E8C-BDB4-DD9EAF795CE1}" presName="extraNode" presStyleLbl="node1" presStyleIdx="0" presStyleCnt="3"/>
      <dgm:spPr/>
    </dgm:pt>
    <dgm:pt modelId="{6BF7A949-4C54-4F6F-B1BF-628017A86ECB}" type="pres">
      <dgm:prSet presAssocID="{12C7FC2D-72F9-4E8C-BDB4-DD9EAF795CE1}" presName="dstNode" presStyleLbl="node1" presStyleIdx="0" presStyleCnt="3"/>
      <dgm:spPr/>
    </dgm:pt>
    <dgm:pt modelId="{9E7566E2-7675-40DC-B163-8D978E56922B}" type="pres">
      <dgm:prSet presAssocID="{18E5F41D-E2DA-44C4-B54C-FE84FD9CEA27}" presName="text_1" presStyleLbl="node1" presStyleIdx="0" presStyleCnt="3">
        <dgm:presLayoutVars>
          <dgm:bulletEnabled val="1"/>
        </dgm:presLayoutVars>
      </dgm:prSet>
      <dgm:spPr/>
      <dgm:t>
        <a:bodyPr/>
        <a:lstStyle/>
        <a:p>
          <a:endParaRPr lang="es-ES"/>
        </a:p>
      </dgm:t>
    </dgm:pt>
    <dgm:pt modelId="{4A1A5101-6908-4752-9512-92D2CC01742D}" type="pres">
      <dgm:prSet presAssocID="{18E5F41D-E2DA-44C4-B54C-FE84FD9CEA27}" presName="accent_1" presStyleCnt="0"/>
      <dgm:spPr/>
    </dgm:pt>
    <dgm:pt modelId="{1931BB7B-6557-4558-A64A-E9EC87E5F137}" type="pres">
      <dgm:prSet presAssocID="{18E5F41D-E2DA-44C4-B54C-FE84FD9CEA27}" presName="accentRepeatNode" presStyleLbl="solidFgAcc1" presStyleIdx="0" presStyleCnt="3"/>
      <dgm:spPr>
        <a:ln>
          <a:solidFill>
            <a:schemeClr val="accent6"/>
          </a:solidFill>
        </a:ln>
      </dgm:spPr>
    </dgm:pt>
    <dgm:pt modelId="{537EC0E5-07F1-4C82-99D4-C741C571A90C}" type="pres">
      <dgm:prSet presAssocID="{9E87EB5A-DA46-407B-B9FC-01B5984823EE}" presName="text_2" presStyleLbl="node1" presStyleIdx="1" presStyleCnt="3">
        <dgm:presLayoutVars>
          <dgm:bulletEnabled val="1"/>
        </dgm:presLayoutVars>
      </dgm:prSet>
      <dgm:spPr/>
      <dgm:t>
        <a:bodyPr/>
        <a:lstStyle/>
        <a:p>
          <a:endParaRPr lang="es-ES"/>
        </a:p>
      </dgm:t>
    </dgm:pt>
    <dgm:pt modelId="{58D54F36-6973-4B15-B0BE-D08C12478ABE}" type="pres">
      <dgm:prSet presAssocID="{9E87EB5A-DA46-407B-B9FC-01B5984823EE}" presName="accent_2" presStyleCnt="0"/>
      <dgm:spPr/>
    </dgm:pt>
    <dgm:pt modelId="{D54F7D27-9880-445D-86CE-E5901455C829}" type="pres">
      <dgm:prSet presAssocID="{9E87EB5A-DA46-407B-B9FC-01B5984823EE}" presName="accentRepeatNode" presStyleLbl="solidFgAcc1" presStyleIdx="1" presStyleCnt="3"/>
      <dgm:spPr>
        <a:ln>
          <a:solidFill>
            <a:schemeClr val="accent6"/>
          </a:solidFill>
        </a:ln>
      </dgm:spPr>
    </dgm:pt>
    <dgm:pt modelId="{169CE5B5-C0F5-486C-B8C3-D4FA794F7D38}" type="pres">
      <dgm:prSet presAssocID="{49FF4F68-CBBD-49E7-8F28-7E3ADEFAF086}" presName="text_3" presStyleLbl="node1" presStyleIdx="2" presStyleCnt="3" custScaleY="109091">
        <dgm:presLayoutVars>
          <dgm:bulletEnabled val="1"/>
        </dgm:presLayoutVars>
      </dgm:prSet>
      <dgm:spPr/>
      <dgm:t>
        <a:bodyPr/>
        <a:lstStyle/>
        <a:p>
          <a:endParaRPr lang="es-ES"/>
        </a:p>
      </dgm:t>
    </dgm:pt>
    <dgm:pt modelId="{08909A6E-A295-443D-819D-E05D93B420B2}" type="pres">
      <dgm:prSet presAssocID="{49FF4F68-CBBD-49E7-8F28-7E3ADEFAF086}" presName="accent_3" presStyleCnt="0"/>
      <dgm:spPr/>
    </dgm:pt>
    <dgm:pt modelId="{B4C8D7D8-11A4-4CA1-9D5C-0ED8156CA13F}" type="pres">
      <dgm:prSet presAssocID="{49FF4F68-CBBD-49E7-8F28-7E3ADEFAF086}" presName="accentRepeatNode" presStyleLbl="solidFgAcc1" presStyleIdx="2" presStyleCnt="3"/>
      <dgm:spPr>
        <a:ln>
          <a:solidFill>
            <a:schemeClr val="accent6"/>
          </a:solidFill>
        </a:ln>
      </dgm:spPr>
    </dgm:pt>
  </dgm:ptLst>
  <dgm:cxnLst>
    <dgm:cxn modelId="{339AC167-3751-4B47-A366-98ED8DDEF7F9}" type="presOf" srcId="{99CEF010-E625-411F-B5FC-2CAA3F33D3C1}" destId="{9E7566E2-7675-40DC-B163-8D978E56922B}" srcOrd="0" destOrd="1" presId="urn:microsoft.com/office/officeart/2008/layout/VerticalCurvedList"/>
    <dgm:cxn modelId="{424E1576-5F3F-4F22-BB7C-CD8464C3668B}" type="presOf" srcId="{49FF4F68-CBBD-49E7-8F28-7E3ADEFAF086}" destId="{169CE5B5-C0F5-486C-B8C3-D4FA794F7D38}" srcOrd="0" destOrd="0" presId="urn:microsoft.com/office/officeart/2008/layout/VerticalCurvedList"/>
    <dgm:cxn modelId="{6D4F5640-5C9E-4B56-B810-E2233B416C14}" srcId="{18E5F41D-E2DA-44C4-B54C-FE84FD9CEA27}" destId="{99CEF010-E625-411F-B5FC-2CAA3F33D3C1}" srcOrd="0" destOrd="0" parTransId="{DF073683-08D5-45F4-ACB1-3742F1AB7274}" sibTransId="{7F598886-F2E0-41D8-9898-40213A27875D}"/>
    <dgm:cxn modelId="{6B2146E4-1C47-4C5A-8A33-DAB902C6B31C}" type="presOf" srcId="{7F598886-F2E0-41D8-9898-40213A27875D}" destId="{DCF8EFB6-DA59-4C5E-A81D-F399BE623274}" srcOrd="0" destOrd="0" presId="urn:microsoft.com/office/officeart/2008/layout/VerticalCurvedList"/>
    <dgm:cxn modelId="{3B134F39-AE4B-4F2B-8494-7DB0848B0887}" type="presOf" srcId="{9E87EB5A-DA46-407B-B9FC-01B5984823EE}" destId="{537EC0E5-07F1-4C82-99D4-C741C571A90C}" srcOrd="0" destOrd="0" presId="urn:microsoft.com/office/officeart/2008/layout/VerticalCurvedList"/>
    <dgm:cxn modelId="{B93C6C57-33C6-4EA1-B818-695D269A7960}" type="presOf" srcId="{D3620524-9743-41BB-A371-9C79E1812B85}" destId="{169CE5B5-C0F5-486C-B8C3-D4FA794F7D38}" srcOrd="0" destOrd="3" presId="urn:microsoft.com/office/officeart/2008/layout/VerticalCurvedList"/>
    <dgm:cxn modelId="{7BF6AF69-6F50-46D8-BC7A-D738E19C5F8C}" srcId="{49FF4F68-CBBD-49E7-8F28-7E3ADEFAF086}" destId="{4BEC61DF-506D-4422-9243-970331B027EE}" srcOrd="1" destOrd="0" parTransId="{7E054CC3-8840-441A-94A1-8BF0D1AD06F7}" sibTransId="{957DB681-F863-4FBA-8BD2-6E3DA58EEE5E}"/>
    <dgm:cxn modelId="{9A69D299-24AF-42C8-89C9-42BAD3557748}" srcId="{9E87EB5A-DA46-407B-B9FC-01B5984823EE}" destId="{54927E1F-6445-4B1E-A083-4CE34493B0C6}" srcOrd="1" destOrd="0" parTransId="{096A2A6B-D0EE-458C-9A42-158E8B0A79C7}" sibTransId="{5E994071-962D-4032-8A8E-3DC245E5A283}"/>
    <dgm:cxn modelId="{2A74EFEF-0242-4A3E-BC8A-0EFC466F4880}" srcId="{12C7FC2D-72F9-4E8C-BDB4-DD9EAF795CE1}" destId="{9E87EB5A-DA46-407B-B9FC-01B5984823EE}" srcOrd="1" destOrd="0" parTransId="{46ECBDA4-2CC1-48DE-A3B8-C0C23C4DBC47}" sibTransId="{6A1288CF-4958-4DD8-A8AA-2D2A7B1F8A66}"/>
    <dgm:cxn modelId="{1A6EE5CF-1F91-44B4-90EF-20C42F97BFE9}" srcId="{9E87EB5A-DA46-407B-B9FC-01B5984823EE}" destId="{0135E1A8-B6F5-45EB-919B-86CD9BB15D2D}" srcOrd="0" destOrd="0" parTransId="{69798903-F496-412C-80E0-169BA59F4A34}" sibTransId="{391A4F75-EE5E-4B48-946E-C14E82CDE3B6}"/>
    <dgm:cxn modelId="{DB098EAB-63B7-443F-B6A2-0E22FC79B361}" srcId="{49FF4F68-CBBD-49E7-8F28-7E3ADEFAF086}" destId="{22E3E7E6-26E7-49C3-9F15-C182EB49FA58}" srcOrd="0" destOrd="0" parTransId="{9B606E5E-E32F-4663-B623-E41FC727C146}" sibTransId="{CAEB6AF5-266A-4387-8CFD-BE8F4568F12F}"/>
    <dgm:cxn modelId="{AB6A708F-A2AE-4415-8365-A424FDED9360}" type="presOf" srcId="{54927E1F-6445-4B1E-A083-4CE34493B0C6}" destId="{537EC0E5-07F1-4C82-99D4-C741C571A90C}" srcOrd="0" destOrd="2" presId="urn:microsoft.com/office/officeart/2008/layout/VerticalCurvedList"/>
    <dgm:cxn modelId="{95720A89-BB5E-4A25-AF77-89AABA4FFFF8}" srcId="{18E5F41D-E2DA-44C4-B54C-FE84FD9CEA27}" destId="{3F84322A-F2BE-4D7B-A429-76A9614893DF}" srcOrd="1" destOrd="0" parTransId="{96F1CEE5-7770-4963-8463-6FC704BA0688}" sibTransId="{B627506E-C26A-4BB0-B985-3469FF00CD03}"/>
    <dgm:cxn modelId="{5A52A64D-26CE-4A9A-A01F-6657666DE983}" type="presOf" srcId="{0135E1A8-B6F5-45EB-919B-86CD9BB15D2D}" destId="{537EC0E5-07F1-4C82-99D4-C741C571A90C}" srcOrd="0" destOrd="1" presId="urn:microsoft.com/office/officeart/2008/layout/VerticalCurvedList"/>
    <dgm:cxn modelId="{1B8E1345-7A0C-4F7E-AEB3-D6721216E227}" srcId="{12C7FC2D-72F9-4E8C-BDB4-DD9EAF795CE1}" destId="{18E5F41D-E2DA-44C4-B54C-FE84FD9CEA27}" srcOrd="0" destOrd="0" parTransId="{BB36A302-0FDB-4595-9FAA-C964C53C7083}" sibTransId="{DC93F958-576C-4557-8FAD-922EDAA25752}"/>
    <dgm:cxn modelId="{DF4ACC8C-CE04-49C3-A86D-5E91CF7F1B7C}" type="presOf" srcId="{18E5F41D-E2DA-44C4-B54C-FE84FD9CEA27}" destId="{9E7566E2-7675-40DC-B163-8D978E56922B}" srcOrd="0" destOrd="0" presId="urn:microsoft.com/office/officeart/2008/layout/VerticalCurvedList"/>
    <dgm:cxn modelId="{F759B38A-97D3-4CFF-8001-4F7C3D5D94B6}" type="presOf" srcId="{3F84322A-F2BE-4D7B-A429-76A9614893DF}" destId="{9E7566E2-7675-40DC-B163-8D978E56922B}" srcOrd="0" destOrd="2" presId="urn:microsoft.com/office/officeart/2008/layout/VerticalCurvedList"/>
    <dgm:cxn modelId="{D43C349D-32B3-4A64-9BE6-37B8020DAFEB}" srcId="{49FF4F68-CBBD-49E7-8F28-7E3ADEFAF086}" destId="{D3620524-9743-41BB-A371-9C79E1812B85}" srcOrd="2" destOrd="0" parTransId="{3156E3D7-D3D6-4971-AC95-C769E1993D40}" sibTransId="{ECF5C503-0ED8-4854-BC89-3A8DE048BEB7}"/>
    <dgm:cxn modelId="{A743F3C7-CFE3-4BF3-BBFF-4F69F64070C0}" type="presOf" srcId="{12C7FC2D-72F9-4E8C-BDB4-DD9EAF795CE1}" destId="{6F4241F1-4C8D-4DE1-A3C5-E4C8663E3A61}" srcOrd="0" destOrd="0" presId="urn:microsoft.com/office/officeart/2008/layout/VerticalCurvedList"/>
    <dgm:cxn modelId="{A2C7E599-3D92-4D54-833F-D1F17443FD03}" type="presOf" srcId="{4BEC61DF-506D-4422-9243-970331B027EE}" destId="{169CE5B5-C0F5-486C-B8C3-D4FA794F7D38}" srcOrd="0" destOrd="2" presId="urn:microsoft.com/office/officeart/2008/layout/VerticalCurvedList"/>
    <dgm:cxn modelId="{68A305A5-3F44-4882-9AFE-032DA3F4177C}" srcId="{12C7FC2D-72F9-4E8C-BDB4-DD9EAF795CE1}" destId="{49FF4F68-CBBD-49E7-8F28-7E3ADEFAF086}" srcOrd="2" destOrd="0" parTransId="{01C54BA8-7D61-42F0-B98A-DDC99EFDAEC5}" sibTransId="{478BE317-40D8-45F4-B3CE-693AF2048355}"/>
    <dgm:cxn modelId="{DAE25BF0-3487-4CDD-B12B-4BBF1F2702BE}" type="presOf" srcId="{22E3E7E6-26E7-49C3-9F15-C182EB49FA58}" destId="{169CE5B5-C0F5-486C-B8C3-D4FA794F7D38}" srcOrd="0" destOrd="1" presId="urn:microsoft.com/office/officeart/2008/layout/VerticalCurvedList"/>
    <dgm:cxn modelId="{7EB166DD-57BE-4656-99AC-73D7E8883C70}" type="presParOf" srcId="{6F4241F1-4C8D-4DE1-A3C5-E4C8663E3A61}" destId="{99054DED-C8C0-4284-B40B-3409811CB04F}" srcOrd="0" destOrd="0" presId="urn:microsoft.com/office/officeart/2008/layout/VerticalCurvedList"/>
    <dgm:cxn modelId="{FDD81E5B-CB33-4721-ACBE-538A5E128F56}" type="presParOf" srcId="{99054DED-C8C0-4284-B40B-3409811CB04F}" destId="{38790783-97EC-40B4-877D-197BD6D3E20E}" srcOrd="0" destOrd="0" presId="urn:microsoft.com/office/officeart/2008/layout/VerticalCurvedList"/>
    <dgm:cxn modelId="{3DCD641E-E010-4BC5-BDBD-0B3EC15AE4F4}" type="presParOf" srcId="{38790783-97EC-40B4-877D-197BD6D3E20E}" destId="{C0DE2B42-F864-40C0-9661-DEA01B2DF521}" srcOrd="0" destOrd="0" presId="urn:microsoft.com/office/officeart/2008/layout/VerticalCurvedList"/>
    <dgm:cxn modelId="{6B42AA7B-6E30-437F-9812-0A4B70A75FC8}" type="presParOf" srcId="{38790783-97EC-40B4-877D-197BD6D3E20E}" destId="{DCF8EFB6-DA59-4C5E-A81D-F399BE623274}" srcOrd="1" destOrd="0" presId="urn:microsoft.com/office/officeart/2008/layout/VerticalCurvedList"/>
    <dgm:cxn modelId="{AD3CD7F4-8F9D-44FA-AE7F-8310D8F4EEEE}" type="presParOf" srcId="{38790783-97EC-40B4-877D-197BD6D3E20E}" destId="{257B5830-160F-4318-97AF-2813E4453E14}" srcOrd="2" destOrd="0" presId="urn:microsoft.com/office/officeart/2008/layout/VerticalCurvedList"/>
    <dgm:cxn modelId="{B77DC1F7-C5C0-4589-984E-CC1F9CEF1749}" type="presParOf" srcId="{38790783-97EC-40B4-877D-197BD6D3E20E}" destId="{6BF7A949-4C54-4F6F-B1BF-628017A86ECB}" srcOrd="3" destOrd="0" presId="urn:microsoft.com/office/officeart/2008/layout/VerticalCurvedList"/>
    <dgm:cxn modelId="{15D1FF71-BFFD-4808-97AC-966244DB8B88}" type="presParOf" srcId="{99054DED-C8C0-4284-B40B-3409811CB04F}" destId="{9E7566E2-7675-40DC-B163-8D978E56922B}" srcOrd="1" destOrd="0" presId="urn:microsoft.com/office/officeart/2008/layout/VerticalCurvedList"/>
    <dgm:cxn modelId="{45CDEFFC-8562-4285-BA7C-8E4629659B4A}" type="presParOf" srcId="{99054DED-C8C0-4284-B40B-3409811CB04F}" destId="{4A1A5101-6908-4752-9512-92D2CC01742D}" srcOrd="2" destOrd="0" presId="urn:microsoft.com/office/officeart/2008/layout/VerticalCurvedList"/>
    <dgm:cxn modelId="{F2762FBF-CD29-40C0-80CA-8050E5C2E647}" type="presParOf" srcId="{4A1A5101-6908-4752-9512-92D2CC01742D}" destId="{1931BB7B-6557-4558-A64A-E9EC87E5F137}" srcOrd="0" destOrd="0" presId="urn:microsoft.com/office/officeart/2008/layout/VerticalCurvedList"/>
    <dgm:cxn modelId="{A4E3CA43-4A8F-4A21-B3C0-9E70C0D9916D}" type="presParOf" srcId="{99054DED-C8C0-4284-B40B-3409811CB04F}" destId="{537EC0E5-07F1-4C82-99D4-C741C571A90C}" srcOrd="3" destOrd="0" presId="urn:microsoft.com/office/officeart/2008/layout/VerticalCurvedList"/>
    <dgm:cxn modelId="{8B2BBC4E-5D09-43D5-BDE8-FD5AF7C0031C}" type="presParOf" srcId="{99054DED-C8C0-4284-B40B-3409811CB04F}" destId="{58D54F36-6973-4B15-B0BE-D08C12478ABE}" srcOrd="4" destOrd="0" presId="urn:microsoft.com/office/officeart/2008/layout/VerticalCurvedList"/>
    <dgm:cxn modelId="{F25AA9C7-5A3F-4D13-A5EE-D0882A1A0029}" type="presParOf" srcId="{58D54F36-6973-4B15-B0BE-D08C12478ABE}" destId="{D54F7D27-9880-445D-86CE-E5901455C829}" srcOrd="0" destOrd="0" presId="urn:microsoft.com/office/officeart/2008/layout/VerticalCurvedList"/>
    <dgm:cxn modelId="{B4689650-ABAA-4DEA-97CB-24670874EC14}" type="presParOf" srcId="{99054DED-C8C0-4284-B40B-3409811CB04F}" destId="{169CE5B5-C0F5-486C-B8C3-D4FA794F7D38}" srcOrd="5" destOrd="0" presId="urn:microsoft.com/office/officeart/2008/layout/VerticalCurvedList"/>
    <dgm:cxn modelId="{6E83310C-2FF6-461F-BDB1-436B23FEC45D}" type="presParOf" srcId="{99054DED-C8C0-4284-B40B-3409811CB04F}" destId="{08909A6E-A295-443D-819D-E05D93B420B2}" srcOrd="6" destOrd="0" presId="urn:microsoft.com/office/officeart/2008/layout/VerticalCurvedList"/>
    <dgm:cxn modelId="{E0878304-B5C2-4718-900F-EFDEC3992200}" type="presParOf" srcId="{08909A6E-A295-443D-819D-E05D93B420B2}" destId="{B4C8D7D8-11A4-4CA1-9D5C-0ED8156CA1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507D2-4951-4102-83EA-032117326357}" type="doc">
      <dgm:prSet loTypeId="urn:microsoft.com/office/officeart/2005/8/layout/bList2#3" loCatId="list" qsTypeId="urn:microsoft.com/office/officeart/2005/8/quickstyle/simple1" qsCatId="simple" csTypeId="urn:microsoft.com/office/officeart/2005/8/colors/accent1_2" csCatId="accent1" phldr="1"/>
      <dgm:spPr/>
    </dgm:pt>
    <dgm:pt modelId="{40A170BE-F840-47BD-ABEC-FE59E37663CE}">
      <dgm:prSet phldrT="[Texto]"/>
      <dgm:spPr/>
      <dgm:t>
        <a:bodyPr/>
        <a:lstStyle/>
        <a:p>
          <a:r>
            <a:rPr lang="es-ES" dirty="0" smtClean="0"/>
            <a:t>Preescolares</a:t>
          </a:r>
          <a:endParaRPr lang="es-ES" dirty="0"/>
        </a:p>
      </dgm:t>
    </dgm:pt>
    <dgm:pt modelId="{65983916-14B8-46A0-AA1B-22E8A96BA6E2}" type="parTrans" cxnId="{24FEFC6E-0829-4C8B-A417-AAAF54C9BE46}">
      <dgm:prSet/>
      <dgm:spPr/>
      <dgm:t>
        <a:bodyPr/>
        <a:lstStyle/>
        <a:p>
          <a:endParaRPr lang="es-ES"/>
        </a:p>
      </dgm:t>
    </dgm:pt>
    <dgm:pt modelId="{CBA2DF6F-6F24-4445-AC07-4824EB697858}" type="sibTrans" cxnId="{24FEFC6E-0829-4C8B-A417-AAAF54C9BE46}">
      <dgm:prSet/>
      <dgm:spPr/>
      <dgm:t>
        <a:bodyPr/>
        <a:lstStyle/>
        <a:p>
          <a:endParaRPr lang="es-ES"/>
        </a:p>
      </dgm:t>
    </dgm:pt>
    <dgm:pt modelId="{68B01670-CEF8-4CCD-BF69-F67E07389D9B}">
      <dgm:prSet phldrT="[Texto]"/>
      <dgm:spPr/>
      <dgm:t>
        <a:bodyPr/>
        <a:lstStyle/>
        <a:p>
          <a:r>
            <a:rPr lang="es-ES" dirty="0" smtClean="0"/>
            <a:t>Escolares y adolescentes</a:t>
          </a:r>
          <a:endParaRPr lang="es-ES" dirty="0"/>
        </a:p>
      </dgm:t>
    </dgm:pt>
    <dgm:pt modelId="{8093183B-CA01-44BE-A461-C330D3F36FDD}" type="parTrans" cxnId="{862381D3-603F-461A-BAB2-2586338E4731}">
      <dgm:prSet/>
      <dgm:spPr/>
      <dgm:t>
        <a:bodyPr/>
        <a:lstStyle/>
        <a:p>
          <a:endParaRPr lang="es-ES"/>
        </a:p>
      </dgm:t>
    </dgm:pt>
    <dgm:pt modelId="{FFB05A47-F256-4F21-B556-9B9EA5DBFC7A}" type="sibTrans" cxnId="{862381D3-603F-461A-BAB2-2586338E4731}">
      <dgm:prSet/>
      <dgm:spPr/>
      <dgm:t>
        <a:bodyPr/>
        <a:lstStyle/>
        <a:p>
          <a:endParaRPr lang="es-ES"/>
        </a:p>
      </dgm:t>
    </dgm:pt>
    <dgm:pt modelId="{F69158C9-91F5-4587-8700-7465E43658A0}">
      <dgm:prSet phldrT="[Texto]"/>
      <dgm:spPr/>
      <dgm:t>
        <a:bodyPr/>
        <a:lstStyle/>
        <a:p>
          <a:r>
            <a:rPr lang="es-ES" dirty="0" smtClean="0"/>
            <a:t>Adolescentes </a:t>
          </a:r>
          <a:endParaRPr lang="es-ES" dirty="0"/>
        </a:p>
      </dgm:t>
    </dgm:pt>
    <dgm:pt modelId="{C917738B-192A-4C1A-8749-E420B6F71ED2}" type="parTrans" cxnId="{3AF0A54B-A33B-491F-8DC1-DBC65900DFD3}">
      <dgm:prSet/>
      <dgm:spPr/>
      <dgm:t>
        <a:bodyPr/>
        <a:lstStyle/>
        <a:p>
          <a:endParaRPr lang="es-ES"/>
        </a:p>
      </dgm:t>
    </dgm:pt>
    <dgm:pt modelId="{343CA135-22D3-49B3-973B-1F151D610712}" type="sibTrans" cxnId="{3AF0A54B-A33B-491F-8DC1-DBC65900DFD3}">
      <dgm:prSet/>
      <dgm:spPr/>
      <dgm:t>
        <a:bodyPr/>
        <a:lstStyle/>
        <a:p>
          <a:endParaRPr lang="es-ES"/>
        </a:p>
      </dgm:t>
    </dgm:pt>
    <dgm:pt modelId="{A7FB7472-FE59-4011-A971-6572C796244E}">
      <dgm:prSet phldrT="[Texto]" custT="1"/>
      <dgm:spPr/>
      <dgm:t>
        <a:bodyPr/>
        <a:lstStyle/>
        <a:p>
          <a:r>
            <a:rPr lang="es-ES" sz="1400" dirty="0" smtClean="0"/>
            <a:t>Retraimiento social</a:t>
          </a:r>
          <a:endParaRPr lang="es-ES" sz="1400" dirty="0"/>
        </a:p>
      </dgm:t>
    </dgm:pt>
    <dgm:pt modelId="{CB32B607-8FCF-487F-88FC-6C6DBF775AC2}" type="parTrans" cxnId="{3E341EA8-7028-4E5F-8ED3-4EF5281FDA2F}">
      <dgm:prSet/>
      <dgm:spPr/>
      <dgm:t>
        <a:bodyPr/>
        <a:lstStyle/>
        <a:p>
          <a:endParaRPr lang="es-ES"/>
        </a:p>
      </dgm:t>
    </dgm:pt>
    <dgm:pt modelId="{08638C44-17D9-4191-A021-16E5D34F76CF}" type="sibTrans" cxnId="{3E341EA8-7028-4E5F-8ED3-4EF5281FDA2F}">
      <dgm:prSet/>
      <dgm:spPr/>
      <dgm:t>
        <a:bodyPr/>
        <a:lstStyle/>
        <a:p>
          <a:endParaRPr lang="es-ES"/>
        </a:p>
      </dgm:t>
    </dgm:pt>
    <dgm:pt modelId="{EDF141A8-9779-4034-A720-1EBDE1A1803D}">
      <dgm:prSet phldrT="[Texto]" custT="1"/>
      <dgm:spPr/>
      <dgm:t>
        <a:bodyPr/>
        <a:lstStyle/>
        <a:p>
          <a:r>
            <a:rPr lang="es-ES" sz="1400" dirty="0" smtClean="0"/>
            <a:t>Alteraciones en nivel de actividad</a:t>
          </a:r>
          <a:endParaRPr lang="es-ES" sz="1400" dirty="0"/>
        </a:p>
      </dgm:t>
    </dgm:pt>
    <dgm:pt modelId="{7129368B-B2DB-4CB5-9D88-D2DE1EFB7989}" type="parTrans" cxnId="{D96F4366-56EE-423E-BECD-41137E79FD6E}">
      <dgm:prSet/>
      <dgm:spPr/>
      <dgm:t>
        <a:bodyPr/>
        <a:lstStyle/>
        <a:p>
          <a:endParaRPr lang="es-ES"/>
        </a:p>
      </dgm:t>
    </dgm:pt>
    <dgm:pt modelId="{BC5AE461-5210-406C-B011-1EE2CA5DBB5F}" type="sibTrans" cxnId="{D96F4366-56EE-423E-BECD-41137E79FD6E}">
      <dgm:prSet/>
      <dgm:spPr/>
      <dgm:t>
        <a:bodyPr/>
        <a:lstStyle/>
        <a:p>
          <a:endParaRPr lang="es-ES"/>
        </a:p>
      </dgm:t>
    </dgm:pt>
    <dgm:pt modelId="{91E8AB26-4E0D-4CF5-9896-DFA58D641DC1}">
      <dgm:prSet phldrT="[Texto]" custT="1"/>
      <dgm:spPr/>
      <dgm:t>
        <a:bodyPr/>
        <a:lstStyle/>
        <a:p>
          <a:r>
            <a:rPr lang="es-ES" sz="1400" dirty="0" smtClean="0"/>
            <a:t>Temores inexplicables</a:t>
          </a:r>
          <a:endParaRPr lang="es-ES" sz="1400" dirty="0"/>
        </a:p>
      </dgm:t>
    </dgm:pt>
    <dgm:pt modelId="{BBA2997A-B1E1-4966-A51E-F9A7A27D6717}" type="parTrans" cxnId="{DD774B6D-EE27-47C0-9C36-9AB20BDC2449}">
      <dgm:prSet/>
      <dgm:spPr/>
      <dgm:t>
        <a:bodyPr/>
        <a:lstStyle/>
        <a:p>
          <a:endParaRPr lang="es-ES"/>
        </a:p>
      </dgm:t>
    </dgm:pt>
    <dgm:pt modelId="{25A0F93A-B4CC-4C59-B1B1-CB8B0A34878E}" type="sibTrans" cxnId="{DD774B6D-EE27-47C0-9C36-9AB20BDC2449}">
      <dgm:prSet/>
      <dgm:spPr/>
      <dgm:t>
        <a:bodyPr/>
        <a:lstStyle/>
        <a:p>
          <a:endParaRPr lang="es-ES"/>
        </a:p>
      </dgm:t>
    </dgm:pt>
    <dgm:pt modelId="{E386BBEE-65FE-4910-84C2-497C3C040160}">
      <dgm:prSet phldrT="[Texto]" custT="1"/>
      <dgm:spPr/>
      <dgm:t>
        <a:bodyPr/>
        <a:lstStyle/>
        <a:p>
          <a:r>
            <a:rPr lang="es-ES" sz="1400" dirty="0" smtClean="0"/>
            <a:t>Alteraciones del sueño</a:t>
          </a:r>
          <a:endParaRPr lang="es-ES" sz="1400" dirty="0"/>
        </a:p>
      </dgm:t>
    </dgm:pt>
    <dgm:pt modelId="{6815985C-2A0F-4188-8ABA-2CF17611C369}" type="parTrans" cxnId="{9B95DAD6-F955-487F-9AC5-5109B011B85C}">
      <dgm:prSet/>
      <dgm:spPr/>
      <dgm:t>
        <a:bodyPr/>
        <a:lstStyle/>
        <a:p>
          <a:endParaRPr lang="es-ES"/>
        </a:p>
      </dgm:t>
    </dgm:pt>
    <dgm:pt modelId="{87E2C3CF-E39B-4D16-A8A8-A7E7E33EB0CF}" type="sibTrans" cxnId="{9B95DAD6-F955-487F-9AC5-5109B011B85C}">
      <dgm:prSet/>
      <dgm:spPr/>
      <dgm:t>
        <a:bodyPr/>
        <a:lstStyle/>
        <a:p>
          <a:endParaRPr lang="es-ES"/>
        </a:p>
      </dgm:t>
    </dgm:pt>
    <dgm:pt modelId="{38FCC20A-3FE8-4783-98D3-90CE50B3512B}">
      <dgm:prSet phldrT="[Texto]" custT="1"/>
      <dgm:spPr/>
      <dgm:t>
        <a:bodyPr/>
        <a:lstStyle/>
        <a:p>
          <a:r>
            <a:rPr lang="es-ES" sz="1400" dirty="0" smtClean="0"/>
            <a:t>TEP</a:t>
          </a:r>
          <a:endParaRPr lang="es-ES" sz="1400" dirty="0"/>
        </a:p>
      </dgm:t>
    </dgm:pt>
    <dgm:pt modelId="{2D25FF90-958F-4648-AEEA-FD6DF1FC91F1}" type="parTrans" cxnId="{CFF2BC5C-AC53-4447-9FC4-DC7E91935638}">
      <dgm:prSet/>
      <dgm:spPr/>
      <dgm:t>
        <a:bodyPr/>
        <a:lstStyle/>
        <a:p>
          <a:endParaRPr lang="es-ES"/>
        </a:p>
      </dgm:t>
    </dgm:pt>
    <dgm:pt modelId="{08DA2464-1FEB-4214-8FE9-A62DEDF3ACFE}" type="sibTrans" cxnId="{CFF2BC5C-AC53-4447-9FC4-DC7E91935638}">
      <dgm:prSet/>
      <dgm:spPr/>
      <dgm:t>
        <a:bodyPr/>
        <a:lstStyle/>
        <a:p>
          <a:endParaRPr lang="es-ES"/>
        </a:p>
      </dgm:t>
    </dgm:pt>
    <dgm:pt modelId="{9400D940-9B56-4452-BF26-BA4F8E78CE6C}">
      <dgm:prSet phldrT="[Texto]" custT="1"/>
      <dgm:spPr/>
      <dgm:t>
        <a:bodyPr/>
        <a:lstStyle/>
        <a:p>
          <a:r>
            <a:rPr lang="es-ES" sz="1400" dirty="0" smtClean="0"/>
            <a:t>Hiperactividad</a:t>
          </a:r>
          <a:endParaRPr lang="es-ES" sz="1400" dirty="0"/>
        </a:p>
      </dgm:t>
    </dgm:pt>
    <dgm:pt modelId="{161C3328-1268-478F-BEA6-7D346B06DC65}" type="parTrans" cxnId="{3A396570-9FF4-45EC-9A8F-E49E7A96A5CA}">
      <dgm:prSet/>
      <dgm:spPr/>
      <dgm:t>
        <a:bodyPr/>
        <a:lstStyle/>
        <a:p>
          <a:endParaRPr lang="es-ES"/>
        </a:p>
      </dgm:t>
    </dgm:pt>
    <dgm:pt modelId="{94612349-3D7B-450F-9A2B-158765DA409B}" type="sibTrans" cxnId="{3A396570-9FF4-45EC-9A8F-E49E7A96A5CA}">
      <dgm:prSet/>
      <dgm:spPr/>
      <dgm:t>
        <a:bodyPr/>
        <a:lstStyle/>
        <a:p>
          <a:endParaRPr lang="es-ES"/>
        </a:p>
      </dgm:t>
    </dgm:pt>
    <dgm:pt modelId="{E9B788BA-CA00-409B-A997-ED426A33F124}">
      <dgm:prSet phldrT="[Texto]" custT="1"/>
      <dgm:spPr/>
      <dgm:t>
        <a:bodyPr/>
        <a:lstStyle/>
        <a:p>
          <a:r>
            <a:rPr lang="es-ES" sz="1400" dirty="0" smtClean="0"/>
            <a:t>Enuresis y </a:t>
          </a:r>
          <a:r>
            <a:rPr lang="es-ES" sz="1400" dirty="0" err="1" smtClean="0"/>
            <a:t>ecopresis</a:t>
          </a:r>
          <a:endParaRPr lang="es-ES" sz="1400" dirty="0"/>
        </a:p>
      </dgm:t>
    </dgm:pt>
    <dgm:pt modelId="{4CDE3B17-75E8-4C04-90B5-078B420F97C5}" type="parTrans" cxnId="{3F8F9729-3285-4ACF-AEDB-CA47D7BB2CF9}">
      <dgm:prSet/>
      <dgm:spPr/>
      <dgm:t>
        <a:bodyPr/>
        <a:lstStyle/>
        <a:p>
          <a:endParaRPr lang="es-ES"/>
        </a:p>
      </dgm:t>
    </dgm:pt>
    <dgm:pt modelId="{7B13F327-1B42-4AE2-8BF9-7EAB77A1CC34}" type="sibTrans" cxnId="{3F8F9729-3285-4ACF-AEDB-CA47D7BB2CF9}">
      <dgm:prSet/>
      <dgm:spPr/>
      <dgm:t>
        <a:bodyPr/>
        <a:lstStyle/>
        <a:p>
          <a:endParaRPr lang="es-ES"/>
        </a:p>
      </dgm:t>
    </dgm:pt>
    <dgm:pt modelId="{C2243F12-AD39-4771-A039-3FF5ED9199FE}">
      <dgm:prSet phldrT="[Texto]" custT="1"/>
      <dgm:spPr/>
      <dgm:t>
        <a:bodyPr/>
        <a:lstStyle/>
        <a:p>
          <a:r>
            <a:rPr lang="es-ES" sz="1400" dirty="0" smtClean="0"/>
            <a:t>Trastornos del sueño</a:t>
          </a:r>
          <a:endParaRPr lang="es-ES" sz="1400" dirty="0"/>
        </a:p>
      </dgm:t>
    </dgm:pt>
    <dgm:pt modelId="{730E92F5-DDE6-4283-983E-CAE357CCF1CD}" type="parTrans" cxnId="{27E9A907-FB4A-4D31-AF45-C584A8A6F801}">
      <dgm:prSet/>
      <dgm:spPr/>
      <dgm:t>
        <a:bodyPr/>
        <a:lstStyle/>
        <a:p>
          <a:endParaRPr lang="es-ES"/>
        </a:p>
      </dgm:t>
    </dgm:pt>
    <dgm:pt modelId="{2317E9B1-C88F-4797-B09A-50C4CCE8CF7C}" type="sibTrans" cxnId="{27E9A907-FB4A-4D31-AF45-C584A8A6F801}">
      <dgm:prSet/>
      <dgm:spPr/>
      <dgm:t>
        <a:bodyPr/>
        <a:lstStyle/>
        <a:p>
          <a:endParaRPr lang="es-ES"/>
        </a:p>
      </dgm:t>
    </dgm:pt>
    <dgm:pt modelId="{FAE4468C-EEF3-431D-A931-7FFF60EFC95B}">
      <dgm:prSet phldrT="[Texto]" custT="1"/>
      <dgm:spPr/>
      <dgm:t>
        <a:bodyPr/>
        <a:lstStyle/>
        <a:p>
          <a:r>
            <a:rPr lang="es-ES" sz="1400" dirty="0" smtClean="0"/>
            <a:t>Fobias o temores intensos</a:t>
          </a:r>
          <a:endParaRPr lang="es-ES" sz="1400" dirty="0"/>
        </a:p>
      </dgm:t>
    </dgm:pt>
    <dgm:pt modelId="{39299E7D-512B-4026-B030-45C7074FDA8A}" type="parTrans" cxnId="{EFD62E8C-539D-4551-8F43-80325005E9C3}">
      <dgm:prSet/>
      <dgm:spPr/>
      <dgm:t>
        <a:bodyPr/>
        <a:lstStyle/>
        <a:p>
          <a:endParaRPr lang="es-ES"/>
        </a:p>
      </dgm:t>
    </dgm:pt>
    <dgm:pt modelId="{A5B18D93-8118-4C8A-866E-E455639A3BD8}" type="sibTrans" cxnId="{EFD62E8C-539D-4551-8F43-80325005E9C3}">
      <dgm:prSet/>
      <dgm:spPr/>
      <dgm:t>
        <a:bodyPr/>
        <a:lstStyle/>
        <a:p>
          <a:endParaRPr lang="es-ES"/>
        </a:p>
      </dgm:t>
    </dgm:pt>
    <dgm:pt modelId="{63375DA0-2B95-432F-BFFD-827F4A339A67}">
      <dgm:prSet phldrT="[Texto]" custT="1"/>
      <dgm:spPr/>
      <dgm:t>
        <a:bodyPr/>
        <a:lstStyle/>
        <a:p>
          <a:r>
            <a:rPr lang="es-ES" sz="1400" dirty="0" smtClean="0"/>
            <a:t>Conductas compulsivas</a:t>
          </a:r>
          <a:endParaRPr lang="es-ES" sz="1400" dirty="0"/>
        </a:p>
      </dgm:t>
    </dgm:pt>
    <dgm:pt modelId="{39B352FD-9EFB-4FA6-9E64-530FCA9A1041}" type="parTrans" cxnId="{D3FE4247-957D-49FE-A960-14B562C6F328}">
      <dgm:prSet/>
      <dgm:spPr/>
      <dgm:t>
        <a:bodyPr/>
        <a:lstStyle/>
        <a:p>
          <a:endParaRPr lang="es-ES"/>
        </a:p>
      </dgm:t>
    </dgm:pt>
    <dgm:pt modelId="{FF98A7CF-C122-4C8E-8BEB-A5C62F60B137}" type="sibTrans" cxnId="{D3FE4247-957D-49FE-A960-14B562C6F328}">
      <dgm:prSet/>
      <dgm:spPr/>
      <dgm:t>
        <a:bodyPr/>
        <a:lstStyle/>
        <a:p>
          <a:endParaRPr lang="es-ES"/>
        </a:p>
      </dgm:t>
    </dgm:pt>
    <dgm:pt modelId="{ACBE8F86-BEC2-4FBA-A45B-4629DE3C5279}">
      <dgm:prSet phldrT="[Texto]" custT="1"/>
      <dgm:spPr/>
      <dgm:t>
        <a:bodyPr/>
        <a:lstStyle/>
        <a:p>
          <a:r>
            <a:rPr lang="es-ES" sz="1400" dirty="0" smtClean="0"/>
            <a:t>Fenómenos </a:t>
          </a:r>
          <a:r>
            <a:rPr lang="es-ES" sz="1400" dirty="0" err="1" smtClean="0"/>
            <a:t>disociativos</a:t>
          </a:r>
          <a:endParaRPr lang="es-ES" sz="1400" dirty="0"/>
        </a:p>
      </dgm:t>
    </dgm:pt>
    <dgm:pt modelId="{71AEA6D7-24A9-44DC-AC0E-C34BDA7A60A7}" type="parTrans" cxnId="{E2012B25-CDB5-46FF-A83F-D828CCE7CBC4}">
      <dgm:prSet/>
      <dgm:spPr/>
      <dgm:t>
        <a:bodyPr/>
        <a:lstStyle/>
        <a:p>
          <a:endParaRPr lang="es-ES"/>
        </a:p>
      </dgm:t>
    </dgm:pt>
    <dgm:pt modelId="{1E0456E8-94D7-425F-AFE1-2143E2C5F13B}" type="sibTrans" cxnId="{E2012B25-CDB5-46FF-A83F-D828CCE7CBC4}">
      <dgm:prSet/>
      <dgm:spPr/>
      <dgm:t>
        <a:bodyPr/>
        <a:lstStyle/>
        <a:p>
          <a:endParaRPr lang="es-ES"/>
        </a:p>
      </dgm:t>
    </dgm:pt>
    <dgm:pt modelId="{047CED46-A83E-4BD0-8884-5E3074924D40}">
      <dgm:prSet phldrT="[Texto]" custT="1"/>
      <dgm:spPr/>
      <dgm:t>
        <a:bodyPr/>
        <a:lstStyle/>
        <a:p>
          <a:r>
            <a:rPr lang="es-ES" sz="1200" dirty="0" smtClean="0"/>
            <a:t>Cualquier trastorno de la etapa anterior</a:t>
          </a:r>
          <a:endParaRPr lang="es-ES" sz="1200" dirty="0"/>
        </a:p>
      </dgm:t>
    </dgm:pt>
    <dgm:pt modelId="{41AAB305-21DC-4C1C-9299-BD55441F8DB4}" type="parTrans" cxnId="{85EC6038-33C0-4728-94BF-A77308CD6CAA}">
      <dgm:prSet/>
      <dgm:spPr/>
      <dgm:t>
        <a:bodyPr/>
        <a:lstStyle/>
        <a:p>
          <a:endParaRPr lang="es-ES"/>
        </a:p>
      </dgm:t>
    </dgm:pt>
    <dgm:pt modelId="{A2907313-0C8F-4DD6-9225-F47DAE8A2ACD}" type="sibTrans" cxnId="{85EC6038-33C0-4728-94BF-A77308CD6CAA}">
      <dgm:prSet/>
      <dgm:spPr/>
      <dgm:t>
        <a:bodyPr/>
        <a:lstStyle/>
        <a:p>
          <a:endParaRPr lang="es-ES"/>
        </a:p>
      </dgm:t>
    </dgm:pt>
    <dgm:pt modelId="{EA3C7911-6C04-4F3D-BD8C-CE5AE82E1A15}">
      <dgm:prSet phldrT="[Texto]" custT="1"/>
      <dgm:spPr/>
      <dgm:t>
        <a:bodyPr/>
        <a:lstStyle/>
        <a:p>
          <a:r>
            <a:rPr lang="es-ES" sz="1200" dirty="0" smtClean="0"/>
            <a:t>Dificultades de aprendizaje o alteración del rendimiento</a:t>
          </a:r>
          <a:endParaRPr lang="es-ES" sz="1200" dirty="0"/>
        </a:p>
      </dgm:t>
    </dgm:pt>
    <dgm:pt modelId="{3875ECA5-3400-41A2-8E39-39E8C4CEE581}" type="parTrans" cxnId="{DB281777-C510-4F10-AE79-B3D196BDC56D}">
      <dgm:prSet/>
      <dgm:spPr/>
      <dgm:t>
        <a:bodyPr/>
        <a:lstStyle/>
        <a:p>
          <a:endParaRPr lang="es-ES"/>
        </a:p>
      </dgm:t>
    </dgm:pt>
    <dgm:pt modelId="{5BB2DE12-C534-4B72-9F3A-124D0D7AA562}" type="sibTrans" cxnId="{DB281777-C510-4F10-AE79-B3D196BDC56D}">
      <dgm:prSet/>
      <dgm:spPr/>
      <dgm:t>
        <a:bodyPr/>
        <a:lstStyle/>
        <a:p>
          <a:endParaRPr lang="es-ES"/>
        </a:p>
      </dgm:t>
    </dgm:pt>
    <dgm:pt modelId="{93FE36A7-6E14-4C35-9889-328E81102E61}">
      <dgm:prSet phldrT="[Texto]" custT="1"/>
      <dgm:spPr/>
      <dgm:t>
        <a:bodyPr/>
        <a:lstStyle/>
        <a:p>
          <a:r>
            <a:rPr lang="es-ES" sz="1200" dirty="0" smtClean="0"/>
            <a:t>Fugas del hogar</a:t>
          </a:r>
          <a:endParaRPr lang="es-ES" sz="1200" dirty="0"/>
        </a:p>
      </dgm:t>
    </dgm:pt>
    <dgm:pt modelId="{1C4106F5-003E-49D2-800A-6996556D5896}" type="parTrans" cxnId="{95C84419-0F36-4A72-AD9B-0F1ACA2D5661}">
      <dgm:prSet/>
      <dgm:spPr/>
      <dgm:t>
        <a:bodyPr/>
        <a:lstStyle/>
        <a:p>
          <a:endParaRPr lang="es-ES"/>
        </a:p>
      </dgm:t>
    </dgm:pt>
    <dgm:pt modelId="{090255D2-5C3A-45DE-B427-C2DF2D253B01}" type="sibTrans" cxnId="{95C84419-0F36-4A72-AD9B-0F1ACA2D5661}">
      <dgm:prSet/>
      <dgm:spPr/>
      <dgm:t>
        <a:bodyPr/>
        <a:lstStyle/>
        <a:p>
          <a:endParaRPr lang="es-ES"/>
        </a:p>
      </dgm:t>
    </dgm:pt>
    <dgm:pt modelId="{14B97A83-705B-4B98-BE3C-E95A5D3BA78D}">
      <dgm:prSet phldrT="[Texto]" custT="1"/>
      <dgm:spPr/>
      <dgm:t>
        <a:bodyPr/>
        <a:lstStyle/>
        <a:p>
          <a:r>
            <a:rPr lang="es-ES" sz="1200" dirty="0" smtClean="0"/>
            <a:t>Retraimiento llamativo, hostilidad, agresividad</a:t>
          </a:r>
          <a:endParaRPr lang="es-ES" sz="1200" dirty="0"/>
        </a:p>
      </dgm:t>
    </dgm:pt>
    <dgm:pt modelId="{6717B8AE-964D-484E-87A0-F3F39ADA0E8E}" type="parTrans" cxnId="{0AC68456-1849-4A3B-B02D-7421357F1B41}">
      <dgm:prSet/>
      <dgm:spPr/>
      <dgm:t>
        <a:bodyPr/>
        <a:lstStyle/>
        <a:p>
          <a:endParaRPr lang="es-ES"/>
        </a:p>
      </dgm:t>
    </dgm:pt>
    <dgm:pt modelId="{A10B0451-8D7A-43F8-AF1F-CB266D65D720}" type="sibTrans" cxnId="{0AC68456-1849-4A3B-B02D-7421357F1B41}">
      <dgm:prSet/>
      <dgm:spPr/>
      <dgm:t>
        <a:bodyPr/>
        <a:lstStyle/>
        <a:p>
          <a:endParaRPr lang="es-ES"/>
        </a:p>
      </dgm:t>
    </dgm:pt>
    <dgm:pt modelId="{A00BF551-4A59-4A17-90C7-E9731F2CFCEA}">
      <dgm:prSet phldrT="[Texto]" custT="1"/>
      <dgm:spPr/>
      <dgm:t>
        <a:bodyPr/>
        <a:lstStyle/>
        <a:p>
          <a:r>
            <a:rPr lang="es-ES" sz="1200" dirty="0" err="1" smtClean="0"/>
            <a:t>Sobreadaptación</a:t>
          </a:r>
          <a:r>
            <a:rPr lang="es-ES" sz="1200" dirty="0" smtClean="0"/>
            <a:t>, </a:t>
          </a:r>
          <a:r>
            <a:rPr lang="es-ES" sz="1200" dirty="0" err="1" smtClean="0"/>
            <a:t>pseudomadurez</a:t>
          </a:r>
          <a:endParaRPr lang="es-ES" sz="1200" dirty="0"/>
        </a:p>
      </dgm:t>
    </dgm:pt>
    <dgm:pt modelId="{2371FBCE-6431-419D-BF15-9F5BDF6A1585}" type="parTrans" cxnId="{F6704B27-EB74-4C5D-80BA-913F60D30C26}">
      <dgm:prSet/>
      <dgm:spPr/>
      <dgm:t>
        <a:bodyPr/>
        <a:lstStyle/>
        <a:p>
          <a:endParaRPr lang="es-ES"/>
        </a:p>
      </dgm:t>
    </dgm:pt>
    <dgm:pt modelId="{D008E15E-D230-4C96-8733-95BB4BD37A13}" type="sibTrans" cxnId="{F6704B27-EB74-4C5D-80BA-913F60D30C26}">
      <dgm:prSet/>
      <dgm:spPr/>
      <dgm:t>
        <a:bodyPr/>
        <a:lstStyle/>
        <a:p>
          <a:endParaRPr lang="es-ES"/>
        </a:p>
      </dgm:t>
    </dgm:pt>
    <dgm:pt modelId="{E71B5E78-9D32-4794-A97F-B6E098BCF77F}">
      <dgm:prSet phldrT="[Texto]" custT="1"/>
      <dgm:spPr/>
      <dgm:t>
        <a:bodyPr/>
        <a:lstStyle/>
        <a:p>
          <a:r>
            <a:rPr lang="es-ES" sz="1200" dirty="0" smtClean="0"/>
            <a:t>Conflictos con la autoridad</a:t>
          </a:r>
          <a:endParaRPr lang="es-ES" sz="1200" dirty="0"/>
        </a:p>
      </dgm:t>
    </dgm:pt>
    <dgm:pt modelId="{AD2D3D17-8F91-43CE-962D-D17E8DB600C1}" type="parTrans" cxnId="{1D487129-9B8B-473D-9B9F-653A283E80BE}">
      <dgm:prSet/>
      <dgm:spPr/>
      <dgm:t>
        <a:bodyPr/>
        <a:lstStyle/>
        <a:p>
          <a:endParaRPr lang="es-ES"/>
        </a:p>
      </dgm:t>
    </dgm:pt>
    <dgm:pt modelId="{AB0A975E-3F9E-40E3-92A2-A245E8E4F542}" type="sibTrans" cxnId="{1D487129-9B8B-473D-9B9F-653A283E80BE}">
      <dgm:prSet/>
      <dgm:spPr/>
      <dgm:t>
        <a:bodyPr/>
        <a:lstStyle/>
        <a:p>
          <a:endParaRPr lang="es-ES"/>
        </a:p>
      </dgm:t>
    </dgm:pt>
    <dgm:pt modelId="{D0750528-7FB8-4E5D-913D-BC1A2641D7F4}">
      <dgm:prSet phldrT="[Texto]" custT="1"/>
      <dgm:spPr/>
      <dgm:t>
        <a:bodyPr/>
        <a:lstStyle/>
        <a:p>
          <a:r>
            <a:rPr lang="es-ES" sz="1200" dirty="0" smtClean="0"/>
            <a:t>Marcada desconfianza hacia adultos significativos</a:t>
          </a:r>
          <a:endParaRPr lang="es-ES" sz="1200" dirty="0"/>
        </a:p>
      </dgm:t>
    </dgm:pt>
    <dgm:pt modelId="{01EF4D9B-4C82-48FE-B7E2-15AB7784C50E}" type="parTrans" cxnId="{D18E3B9D-3478-4130-9A7D-F772CE0959B6}">
      <dgm:prSet/>
      <dgm:spPr/>
      <dgm:t>
        <a:bodyPr/>
        <a:lstStyle/>
        <a:p>
          <a:endParaRPr lang="es-ES"/>
        </a:p>
      </dgm:t>
    </dgm:pt>
    <dgm:pt modelId="{8151DF3F-5A0B-4519-9C41-DE70E008E4D0}" type="sibTrans" cxnId="{D18E3B9D-3478-4130-9A7D-F772CE0959B6}">
      <dgm:prSet/>
      <dgm:spPr/>
      <dgm:t>
        <a:bodyPr/>
        <a:lstStyle/>
        <a:p>
          <a:endParaRPr lang="es-ES"/>
        </a:p>
      </dgm:t>
    </dgm:pt>
    <dgm:pt modelId="{29E7E8DF-1F43-4FE2-8B22-57BA0C40F283}">
      <dgm:prSet phldrT="[Texto]" custT="1"/>
      <dgm:spPr/>
      <dgm:t>
        <a:bodyPr/>
        <a:lstStyle/>
        <a:p>
          <a:r>
            <a:rPr lang="es-ES" sz="1200" dirty="0" smtClean="0"/>
            <a:t>Hurtos</a:t>
          </a:r>
          <a:endParaRPr lang="es-ES" sz="1200" dirty="0"/>
        </a:p>
      </dgm:t>
    </dgm:pt>
    <dgm:pt modelId="{06491969-3385-4F2C-88F7-A173A10E0ECF}" type="parTrans" cxnId="{85D124E6-AEEB-46C1-A87E-C091A63B3A61}">
      <dgm:prSet/>
      <dgm:spPr/>
      <dgm:t>
        <a:bodyPr/>
        <a:lstStyle/>
        <a:p>
          <a:endParaRPr lang="es-ES"/>
        </a:p>
      </dgm:t>
    </dgm:pt>
    <dgm:pt modelId="{811C9939-6388-4568-9F7D-264E3E12279E}" type="sibTrans" cxnId="{85D124E6-AEEB-46C1-A87E-C091A63B3A61}">
      <dgm:prSet/>
      <dgm:spPr/>
      <dgm:t>
        <a:bodyPr/>
        <a:lstStyle/>
        <a:p>
          <a:endParaRPr lang="es-ES"/>
        </a:p>
      </dgm:t>
    </dgm:pt>
    <dgm:pt modelId="{02B834FC-BD50-4A20-B8B8-F5EFD2FA565D}">
      <dgm:prSet phldrT="[Texto]" custT="1"/>
      <dgm:spPr/>
      <dgm:t>
        <a:bodyPr/>
        <a:lstStyle/>
        <a:p>
          <a:r>
            <a:rPr lang="es-ES" sz="1200" dirty="0" smtClean="0"/>
            <a:t>Mentiras frecuentes</a:t>
          </a:r>
          <a:endParaRPr lang="es-ES" sz="1200" dirty="0"/>
        </a:p>
      </dgm:t>
    </dgm:pt>
    <dgm:pt modelId="{327CE1BC-9BBB-46B4-96FE-1736A83133F0}" type="parTrans" cxnId="{D8B03C16-7451-44DF-AF77-CC78DD523A43}">
      <dgm:prSet/>
      <dgm:spPr/>
      <dgm:t>
        <a:bodyPr/>
        <a:lstStyle/>
        <a:p>
          <a:endParaRPr lang="es-ES"/>
        </a:p>
      </dgm:t>
    </dgm:pt>
    <dgm:pt modelId="{4515BCBC-1786-4667-A56F-4A01E2583892}" type="sibTrans" cxnId="{D8B03C16-7451-44DF-AF77-CC78DD523A43}">
      <dgm:prSet/>
      <dgm:spPr/>
      <dgm:t>
        <a:bodyPr/>
        <a:lstStyle/>
        <a:p>
          <a:endParaRPr lang="es-ES"/>
        </a:p>
      </dgm:t>
    </dgm:pt>
    <dgm:pt modelId="{32FC0463-67ED-4843-BE6B-7ECE34DBAFD2}">
      <dgm:prSet phldrT="[Texto]" custT="1"/>
      <dgm:spPr/>
      <dgm:t>
        <a:bodyPr/>
        <a:lstStyle/>
        <a:p>
          <a:r>
            <a:rPr lang="es-ES" sz="1200" dirty="0" smtClean="0"/>
            <a:t>Desesperanza y tristeza</a:t>
          </a:r>
          <a:endParaRPr lang="es-ES" sz="1200" dirty="0"/>
        </a:p>
      </dgm:t>
    </dgm:pt>
    <dgm:pt modelId="{73CA7459-37E6-48DB-A2CC-B1571D509217}" type="parTrans" cxnId="{BED24274-F699-4EBE-A7AB-DC61BC7E932E}">
      <dgm:prSet/>
      <dgm:spPr/>
      <dgm:t>
        <a:bodyPr/>
        <a:lstStyle/>
        <a:p>
          <a:endParaRPr lang="es-ES"/>
        </a:p>
      </dgm:t>
    </dgm:pt>
    <dgm:pt modelId="{2C4F0074-9070-4D93-A824-3E9CD5992E7D}" type="sibTrans" cxnId="{BED24274-F699-4EBE-A7AB-DC61BC7E932E}">
      <dgm:prSet/>
      <dgm:spPr/>
      <dgm:t>
        <a:bodyPr/>
        <a:lstStyle/>
        <a:p>
          <a:endParaRPr lang="es-ES"/>
        </a:p>
      </dgm:t>
    </dgm:pt>
    <dgm:pt modelId="{CEA1B906-EFD0-4000-9EFC-382315B45F95}">
      <dgm:prSet phldrT="[Texto]" custT="1"/>
      <dgm:spPr/>
      <dgm:t>
        <a:bodyPr/>
        <a:lstStyle/>
        <a:p>
          <a:r>
            <a:rPr lang="es-ES" sz="1200" dirty="0" smtClean="0"/>
            <a:t>Tendencia a permanecer en la escuela fuera del horario</a:t>
          </a:r>
          <a:endParaRPr lang="es-ES" sz="1200" dirty="0"/>
        </a:p>
      </dgm:t>
    </dgm:pt>
    <dgm:pt modelId="{A04367B1-64B9-4A15-9E7D-D6F18A16C4FF}" type="parTrans" cxnId="{7331EEB3-C5FA-465E-981A-0947871527B7}">
      <dgm:prSet/>
      <dgm:spPr/>
      <dgm:t>
        <a:bodyPr/>
        <a:lstStyle/>
        <a:p>
          <a:endParaRPr lang="es-ES"/>
        </a:p>
      </dgm:t>
    </dgm:pt>
    <dgm:pt modelId="{22252090-4503-4EB8-8CEA-1DA2B0E49FE5}" type="sibTrans" cxnId="{7331EEB3-C5FA-465E-981A-0947871527B7}">
      <dgm:prSet/>
      <dgm:spPr/>
      <dgm:t>
        <a:bodyPr/>
        <a:lstStyle/>
        <a:p>
          <a:endParaRPr lang="es-ES"/>
        </a:p>
      </dgm:t>
    </dgm:pt>
    <dgm:pt modelId="{3E7E7BE7-8962-4F60-A792-88CD467ECC72}">
      <dgm:prSet phldrT="[Texto]" custT="1"/>
      <dgm:spPr/>
      <dgm:t>
        <a:bodyPr/>
        <a:lstStyle/>
        <a:p>
          <a:r>
            <a:rPr lang="es-ES" sz="1400" dirty="0" smtClean="0"/>
            <a:t>Conductas violentas de riesgo para su integridad física</a:t>
          </a:r>
          <a:endParaRPr lang="es-ES" sz="1400" dirty="0"/>
        </a:p>
      </dgm:t>
    </dgm:pt>
    <dgm:pt modelId="{311625A0-1586-4AEF-85F2-10BA6F6E150C}" type="parTrans" cxnId="{B07429B3-3645-41C8-A590-A2636F3F7D8B}">
      <dgm:prSet/>
      <dgm:spPr/>
      <dgm:t>
        <a:bodyPr/>
        <a:lstStyle/>
        <a:p>
          <a:endParaRPr lang="es-ES"/>
        </a:p>
      </dgm:t>
    </dgm:pt>
    <dgm:pt modelId="{BEEE4BC6-043D-41EE-AE21-E3F842EB4C55}" type="sibTrans" cxnId="{B07429B3-3645-41C8-A590-A2636F3F7D8B}">
      <dgm:prSet/>
      <dgm:spPr/>
      <dgm:t>
        <a:bodyPr/>
        <a:lstStyle/>
        <a:p>
          <a:endParaRPr lang="es-ES"/>
        </a:p>
      </dgm:t>
    </dgm:pt>
    <dgm:pt modelId="{F3A3EBE5-B78B-4411-9C7A-FBE0FD9292DC}">
      <dgm:prSet phldrT="[Texto]" custT="1"/>
      <dgm:spPr/>
      <dgm:t>
        <a:bodyPr/>
        <a:lstStyle/>
        <a:p>
          <a:r>
            <a:rPr lang="es-ES" sz="1400" dirty="0" smtClean="0"/>
            <a:t>Retraimiento, </a:t>
          </a:r>
          <a:r>
            <a:rPr lang="es-ES" sz="1400" dirty="0" err="1" smtClean="0"/>
            <a:t>sobreadaptación</a:t>
          </a:r>
          <a:endParaRPr lang="es-ES" sz="1400" dirty="0"/>
        </a:p>
      </dgm:t>
    </dgm:pt>
    <dgm:pt modelId="{7F781CA1-FBA9-42DE-B1C6-FFEA3B56C29A}" type="parTrans" cxnId="{9BA6E676-AA43-4FFB-8052-76FB9726FEC9}">
      <dgm:prSet/>
      <dgm:spPr/>
      <dgm:t>
        <a:bodyPr/>
        <a:lstStyle/>
        <a:p>
          <a:endParaRPr lang="es-ES"/>
        </a:p>
      </dgm:t>
    </dgm:pt>
    <dgm:pt modelId="{81269B25-015A-4CD3-9DD0-822FD49F99F9}" type="sibTrans" cxnId="{9BA6E676-AA43-4FFB-8052-76FB9726FEC9}">
      <dgm:prSet/>
      <dgm:spPr/>
      <dgm:t>
        <a:bodyPr/>
        <a:lstStyle/>
        <a:p>
          <a:endParaRPr lang="es-ES"/>
        </a:p>
      </dgm:t>
    </dgm:pt>
    <dgm:pt modelId="{D7BEDE56-47BC-4F63-82B5-D1B72D16C70B}">
      <dgm:prSet phldrT="[Texto]" custT="1"/>
      <dgm:spPr/>
      <dgm:t>
        <a:bodyPr/>
        <a:lstStyle/>
        <a:p>
          <a:r>
            <a:rPr lang="es-ES" sz="1400" dirty="0" smtClean="0"/>
            <a:t>Fugas del hogar</a:t>
          </a:r>
          <a:endParaRPr lang="es-ES" sz="1400" dirty="0"/>
        </a:p>
      </dgm:t>
    </dgm:pt>
    <dgm:pt modelId="{0BB8B424-F8A2-426A-B4E7-7EE99F759E7C}" type="parTrans" cxnId="{2C1EEC87-20E9-4ED1-A3BF-3D9DCC7D963B}">
      <dgm:prSet/>
      <dgm:spPr/>
      <dgm:t>
        <a:bodyPr/>
        <a:lstStyle/>
        <a:p>
          <a:endParaRPr lang="es-ES"/>
        </a:p>
      </dgm:t>
    </dgm:pt>
    <dgm:pt modelId="{37F12785-1779-4C36-B81E-3D592B82EC27}" type="sibTrans" cxnId="{2C1EEC87-20E9-4ED1-A3BF-3D9DCC7D963B}">
      <dgm:prSet/>
      <dgm:spPr/>
      <dgm:t>
        <a:bodyPr/>
        <a:lstStyle/>
        <a:p>
          <a:endParaRPr lang="es-ES"/>
        </a:p>
      </dgm:t>
    </dgm:pt>
    <dgm:pt modelId="{34D6E498-C71E-4C0C-83EF-5C51ECCEF5A2}">
      <dgm:prSet phldrT="[Texto]" custT="1"/>
      <dgm:spPr/>
      <dgm:t>
        <a:bodyPr/>
        <a:lstStyle/>
        <a:p>
          <a:r>
            <a:rPr lang="es-ES" sz="1400" dirty="0" smtClean="0"/>
            <a:t>Consumo de drogas</a:t>
          </a:r>
          <a:endParaRPr lang="es-ES" sz="1400" dirty="0"/>
        </a:p>
      </dgm:t>
    </dgm:pt>
    <dgm:pt modelId="{284A32AF-C861-4C7B-9F0B-B24682BB1323}" type="parTrans" cxnId="{052CA622-E648-4C2A-81CD-5EC56DDF9FB9}">
      <dgm:prSet/>
      <dgm:spPr/>
      <dgm:t>
        <a:bodyPr/>
        <a:lstStyle/>
        <a:p>
          <a:endParaRPr lang="es-ES"/>
        </a:p>
      </dgm:t>
    </dgm:pt>
    <dgm:pt modelId="{36E7C9B6-BB14-419E-A307-C22DABCF3A5F}" type="sibTrans" cxnId="{052CA622-E648-4C2A-81CD-5EC56DDF9FB9}">
      <dgm:prSet/>
      <dgm:spPr/>
      <dgm:t>
        <a:bodyPr/>
        <a:lstStyle/>
        <a:p>
          <a:endParaRPr lang="es-ES"/>
        </a:p>
      </dgm:t>
    </dgm:pt>
    <dgm:pt modelId="{C92A922D-BA20-410B-A692-8D73FC7AABA5}">
      <dgm:prSet phldrT="[Texto]" custT="1"/>
      <dgm:spPr/>
      <dgm:t>
        <a:bodyPr/>
        <a:lstStyle/>
        <a:p>
          <a:r>
            <a:rPr lang="es-ES" sz="1400" dirty="0" smtClean="0"/>
            <a:t>Delincuencia</a:t>
          </a:r>
          <a:endParaRPr lang="es-ES" sz="1400" dirty="0"/>
        </a:p>
      </dgm:t>
    </dgm:pt>
    <dgm:pt modelId="{0F2F022D-5D04-4E3C-9A05-875467D80AF7}" type="parTrans" cxnId="{E6DD2481-154E-435A-8822-89B8DA8F9D33}">
      <dgm:prSet/>
      <dgm:spPr/>
      <dgm:t>
        <a:bodyPr/>
        <a:lstStyle/>
        <a:p>
          <a:endParaRPr lang="es-ES"/>
        </a:p>
      </dgm:t>
    </dgm:pt>
    <dgm:pt modelId="{40783B06-D78E-4EA2-BD12-71FEED20E472}" type="sibTrans" cxnId="{E6DD2481-154E-435A-8822-89B8DA8F9D33}">
      <dgm:prSet/>
      <dgm:spPr/>
      <dgm:t>
        <a:bodyPr/>
        <a:lstStyle/>
        <a:p>
          <a:endParaRPr lang="es-ES"/>
        </a:p>
      </dgm:t>
    </dgm:pt>
    <dgm:pt modelId="{4616C8E5-F8BE-49CB-B4B3-E78D8A676466}">
      <dgm:prSet phldrT="[Texto]" custT="1"/>
      <dgm:spPr/>
      <dgm:t>
        <a:bodyPr/>
        <a:lstStyle/>
        <a:p>
          <a:r>
            <a:rPr lang="es-ES" sz="1400" dirty="0" smtClean="0"/>
            <a:t>Automutilaciones y otras conductas agresivas</a:t>
          </a:r>
          <a:endParaRPr lang="es-ES" sz="1400" dirty="0"/>
        </a:p>
      </dgm:t>
    </dgm:pt>
    <dgm:pt modelId="{35ED07A4-C173-4A9E-B45D-075802DB3805}" type="parTrans" cxnId="{ACDA4FAB-60C4-4FB0-A934-3384FBBE48CC}">
      <dgm:prSet/>
      <dgm:spPr/>
      <dgm:t>
        <a:bodyPr/>
        <a:lstStyle/>
        <a:p>
          <a:endParaRPr lang="es-ES"/>
        </a:p>
      </dgm:t>
    </dgm:pt>
    <dgm:pt modelId="{90258E37-00D0-46F1-AC7F-1AA93CA8F553}" type="sibTrans" cxnId="{ACDA4FAB-60C4-4FB0-A934-3384FBBE48CC}">
      <dgm:prSet/>
      <dgm:spPr/>
      <dgm:t>
        <a:bodyPr/>
        <a:lstStyle/>
        <a:p>
          <a:endParaRPr lang="es-ES"/>
        </a:p>
      </dgm:t>
    </dgm:pt>
    <dgm:pt modelId="{A9ABEDC0-8207-42B2-BA05-6132DCCFD7CA}">
      <dgm:prSet phldrT="[Texto]" custT="1"/>
      <dgm:spPr/>
      <dgm:t>
        <a:bodyPr/>
        <a:lstStyle/>
        <a:p>
          <a:r>
            <a:rPr lang="es-ES" sz="1400" dirty="0" smtClean="0"/>
            <a:t>Intentos de suicidio</a:t>
          </a:r>
          <a:endParaRPr lang="es-ES" sz="1400" dirty="0"/>
        </a:p>
      </dgm:t>
    </dgm:pt>
    <dgm:pt modelId="{71198870-C2E3-4F21-A09C-942E141D28CE}" type="parTrans" cxnId="{C8F58C05-CB6B-49EA-B5C3-03F9C10AF168}">
      <dgm:prSet/>
      <dgm:spPr/>
      <dgm:t>
        <a:bodyPr/>
        <a:lstStyle/>
        <a:p>
          <a:endParaRPr lang="es-ES"/>
        </a:p>
      </dgm:t>
    </dgm:pt>
    <dgm:pt modelId="{92592819-421B-4C9B-A2CD-4E622DBF5BA4}" type="sibTrans" cxnId="{C8F58C05-CB6B-49EA-B5C3-03F9C10AF168}">
      <dgm:prSet/>
      <dgm:spPr/>
      <dgm:t>
        <a:bodyPr/>
        <a:lstStyle/>
        <a:p>
          <a:endParaRPr lang="es-ES"/>
        </a:p>
      </dgm:t>
    </dgm:pt>
    <dgm:pt modelId="{0E08C62B-CC29-4479-8754-B5F6572A2092}">
      <dgm:prSet phldrT="[Texto]" custT="1"/>
      <dgm:spPr/>
      <dgm:t>
        <a:bodyPr/>
        <a:lstStyle/>
        <a:p>
          <a:r>
            <a:rPr lang="es-ES" sz="1400" dirty="0" smtClean="0"/>
            <a:t>Trastornos </a:t>
          </a:r>
          <a:r>
            <a:rPr lang="es-ES" sz="1400" dirty="0" err="1" smtClean="0"/>
            <a:t>disociativos</a:t>
          </a:r>
          <a:endParaRPr lang="es-ES" sz="1400" dirty="0"/>
        </a:p>
      </dgm:t>
    </dgm:pt>
    <dgm:pt modelId="{F4FC6A37-94E2-4690-ADB0-DAB29180E3EC}" type="parTrans" cxnId="{47875EC6-3650-4244-85E3-6890709D8ECD}">
      <dgm:prSet/>
      <dgm:spPr/>
      <dgm:t>
        <a:bodyPr/>
        <a:lstStyle/>
        <a:p>
          <a:endParaRPr lang="es-ES"/>
        </a:p>
      </dgm:t>
    </dgm:pt>
    <dgm:pt modelId="{37CC91C5-B789-4FF4-BE88-EBC0D8EF2D47}" type="sibTrans" cxnId="{47875EC6-3650-4244-85E3-6890709D8ECD}">
      <dgm:prSet/>
      <dgm:spPr/>
      <dgm:t>
        <a:bodyPr/>
        <a:lstStyle/>
        <a:p>
          <a:endParaRPr lang="es-ES"/>
        </a:p>
      </dgm:t>
    </dgm:pt>
    <dgm:pt modelId="{2762D8DC-870F-426F-8D9D-1449C18CB557}">
      <dgm:prSet phldrT="[Texto]" custT="1"/>
      <dgm:spPr/>
      <dgm:t>
        <a:bodyPr/>
        <a:lstStyle/>
        <a:p>
          <a:r>
            <a:rPr lang="es-ES" sz="1400" dirty="0" smtClean="0"/>
            <a:t>Trastornos alimentarios</a:t>
          </a:r>
          <a:endParaRPr lang="es-ES" sz="1400" dirty="0"/>
        </a:p>
      </dgm:t>
    </dgm:pt>
    <dgm:pt modelId="{C41DDCF3-1350-4DFE-90F1-C4EBB71B6706}" type="parTrans" cxnId="{1CCC4D41-6BE5-4BBF-9932-1C00D0EF66D4}">
      <dgm:prSet/>
      <dgm:spPr/>
      <dgm:t>
        <a:bodyPr/>
        <a:lstStyle/>
        <a:p>
          <a:endParaRPr lang="es-ES"/>
        </a:p>
      </dgm:t>
    </dgm:pt>
    <dgm:pt modelId="{004A3E04-FB7D-4A9D-A468-99595E0C9952}" type="sibTrans" cxnId="{1CCC4D41-6BE5-4BBF-9932-1C00D0EF66D4}">
      <dgm:prSet/>
      <dgm:spPr/>
      <dgm:t>
        <a:bodyPr/>
        <a:lstStyle/>
        <a:p>
          <a:endParaRPr lang="es-ES"/>
        </a:p>
      </dgm:t>
    </dgm:pt>
    <dgm:pt modelId="{E42603BC-BC0D-40CC-A2FE-7B96B9D1B1FE}" type="pres">
      <dgm:prSet presAssocID="{099507D2-4951-4102-83EA-032117326357}" presName="diagram" presStyleCnt="0">
        <dgm:presLayoutVars>
          <dgm:dir/>
          <dgm:animLvl val="lvl"/>
          <dgm:resizeHandles val="exact"/>
        </dgm:presLayoutVars>
      </dgm:prSet>
      <dgm:spPr/>
    </dgm:pt>
    <dgm:pt modelId="{90A32160-9285-4C90-B873-624EA43910D7}" type="pres">
      <dgm:prSet presAssocID="{40A170BE-F840-47BD-ABEC-FE59E37663CE}" presName="compNode" presStyleCnt="0"/>
      <dgm:spPr/>
    </dgm:pt>
    <dgm:pt modelId="{143C09F6-3B01-4E52-A6A1-D9554C0857D1}" type="pres">
      <dgm:prSet presAssocID="{40A170BE-F840-47BD-ABEC-FE59E37663CE}" presName="childRect" presStyleLbl="bgAcc1" presStyleIdx="0" presStyleCnt="3" custScaleY="153659" custLinFactNeighborX="-337" custLinFactNeighborY="-6901">
        <dgm:presLayoutVars>
          <dgm:bulletEnabled val="1"/>
        </dgm:presLayoutVars>
      </dgm:prSet>
      <dgm:spPr/>
      <dgm:t>
        <a:bodyPr/>
        <a:lstStyle/>
        <a:p>
          <a:endParaRPr lang="es-ES"/>
        </a:p>
      </dgm:t>
    </dgm:pt>
    <dgm:pt modelId="{F2647B7A-29A8-44BB-903E-D20C55B97696}" type="pres">
      <dgm:prSet presAssocID="{40A170BE-F840-47BD-ABEC-FE59E37663CE}" presName="parentText" presStyleLbl="node1" presStyleIdx="0" presStyleCnt="0">
        <dgm:presLayoutVars>
          <dgm:chMax val="0"/>
          <dgm:bulletEnabled val="1"/>
        </dgm:presLayoutVars>
      </dgm:prSet>
      <dgm:spPr/>
      <dgm:t>
        <a:bodyPr/>
        <a:lstStyle/>
        <a:p>
          <a:endParaRPr lang="es-ES"/>
        </a:p>
      </dgm:t>
    </dgm:pt>
    <dgm:pt modelId="{037BF943-C8CB-4C8B-AF3B-A3F4A5FF504A}" type="pres">
      <dgm:prSet presAssocID="{40A170BE-F840-47BD-ABEC-FE59E37663CE}" presName="parentRect" presStyleLbl="alignNode1" presStyleIdx="0" presStyleCnt="3" custScaleY="55322" custLinFactNeighborX="1254" custLinFactNeighborY="21600"/>
      <dgm:spPr/>
      <dgm:t>
        <a:bodyPr/>
        <a:lstStyle/>
        <a:p>
          <a:endParaRPr lang="es-ES"/>
        </a:p>
      </dgm:t>
    </dgm:pt>
    <dgm:pt modelId="{8B9C3552-C8B7-4048-B904-3E60F7DE6934}" type="pres">
      <dgm:prSet presAssocID="{40A170BE-F840-47BD-ABEC-FE59E37663CE}" presName="adorn" presStyleLbl="fgAccFollowNode1" presStyleIdx="0" presStyleCnt="3" custScaleX="69048" custScaleY="41689" custLinFactNeighborX="-10824" custLinFactNeighborY="4365"/>
      <dgm:spPr>
        <a:blipFill rotWithShape="1">
          <a:blip xmlns:r="http://schemas.openxmlformats.org/officeDocument/2006/relationships" r:embed="rId1"/>
          <a:stretch>
            <a:fillRect/>
          </a:stretch>
        </a:blipFill>
      </dgm:spPr>
      <dgm:t>
        <a:bodyPr/>
        <a:lstStyle/>
        <a:p>
          <a:endParaRPr lang="es-ES"/>
        </a:p>
      </dgm:t>
    </dgm:pt>
    <dgm:pt modelId="{8A8566F7-4E68-4326-9E4A-D8849A847F0C}" type="pres">
      <dgm:prSet presAssocID="{CBA2DF6F-6F24-4445-AC07-4824EB697858}" presName="sibTrans" presStyleLbl="sibTrans2D1" presStyleIdx="0" presStyleCnt="0"/>
      <dgm:spPr/>
      <dgm:t>
        <a:bodyPr/>
        <a:lstStyle/>
        <a:p>
          <a:endParaRPr lang="es-ES"/>
        </a:p>
      </dgm:t>
    </dgm:pt>
    <dgm:pt modelId="{AAFCD4A9-F3D1-45D3-8202-2B2E270556E9}" type="pres">
      <dgm:prSet presAssocID="{68B01670-CEF8-4CCD-BF69-F67E07389D9B}" presName="compNode" presStyleCnt="0"/>
      <dgm:spPr/>
    </dgm:pt>
    <dgm:pt modelId="{EB0ECA67-3174-4776-A669-CB84914A643F}" type="pres">
      <dgm:prSet presAssocID="{68B01670-CEF8-4CCD-BF69-F67E07389D9B}" presName="childRect" presStyleLbl="bgAcc1" presStyleIdx="1" presStyleCnt="3" custScaleY="160646" custLinFactNeighborX="-1177" custLinFactNeighborY="-6566">
        <dgm:presLayoutVars>
          <dgm:bulletEnabled val="1"/>
        </dgm:presLayoutVars>
      </dgm:prSet>
      <dgm:spPr/>
      <dgm:t>
        <a:bodyPr/>
        <a:lstStyle/>
        <a:p>
          <a:endParaRPr lang="es-ES"/>
        </a:p>
      </dgm:t>
    </dgm:pt>
    <dgm:pt modelId="{569F9812-B087-43EC-8C25-A0BAEFA471EA}" type="pres">
      <dgm:prSet presAssocID="{68B01670-CEF8-4CCD-BF69-F67E07389D9B}" presName="parentText" presStyleLbl="node1" presStyleIdx="0" presStyleCnt="0">
        <dgm:presLayoutVars>
          <dgm:chMax val="0"/>
          <dgm:bulletEnabled val="1"/>
        </dgm:presLayoutVars>
      </dgm:prSet>
      <dgm:spPr/>
      <dgm:t>
        <a:bodyPr/>
        <a:lstStyle/>
        <a:p>
          <a:endParaRPr lang="es-ES"/>
        </a:p>
      </dgm:t>
    </dgm:pt>
    <dgm:pt modelId="{F6F4B974-7356-4890-A92F-FB99FAF98B8E}" type="pres">
      <dgm:prSet presAssocID="{68B01670-CEF8-4CCD-BF69-F67E07389D9B}" presName="parentRect" presStyleLbl="alignNode1" presStyleIdx="1" presStyleCnt="3" custScaleY="64442" custLinFactNeighborX="-1177" custLinFactNeighborY="41186"/>
      <dgm:spPr/>
      <dgm:t>
        <a:bodyPr/>
        <a:lstStyle/>
        <a:p>
          <a:endParaRPr lang="es-ES"/>
        </a:p>
      </dgm:t>
    </dgm:pt>
    <dgm:pt modelId="{4E047833-F838-4AE0-A171-B2F3D9993288}" type="pres">
      <dgm:prSet presAssocID="{68B01670-CEF8-4CCD-BF69-F67E07389D9B}" presName="adorn" presStyleLbl="fgAccFollowNode1" presStyleIdx="1" presStyleCnt="3" custScaleX="51119" custScaleY="36472" custLinFactNeighborX="-18946" custLinFactNeighborY="30374"/>
      <dgm:spPr/>
    </dgm:pt>
    <dgm:pt modelId="{AFA5AEC5-BAD4-4A80-8756-C431D01E5193}" type="pres">
      <dgm:prSet presAssocID="{FFB05A47-F256-4F21-B556-9B9EA5DBFC7A}" presName="sibTrans" presStyleLbl="sibTrans2D1" presStyleIdx="0" presStyleCnt="0"/>
      <dgm:spPr/>
      <dgm:t>
        <a:bodyPr/>
        <a:lstStyle/>
        <a:p>
          <a:endParaRPr lang="es-ES"/>
        </a:p>
      </dgm:t>
    </dgm:pt>
    <dgm:pt modelId="{BF63B6E8-301B-4C7D-8BC4-4F35F84F547F}" type="pres">
      <dgm:prSet presAssocID="{F69158C9-91F5-4587-8700-7465E43658A0}" presName="compNode" presStyleCnt="0"/>
      <dgm:spPr/>
    </dgm:pt>
    <dgm:pt modelId="{7EEB5A43-CF75-4151-B0C0-9F03C68DE05D}" type="pres">
      <dgm:prSet presAssocID="{F69158C9-91F5-4587-8700-7465E43658A0}" presName="childRect" presStyleLbl="bgAcc1" presStyleIdx="2" presStyleCnt="3" custScaleY="144988" custLinFactNeighborX="1789" custLinFactNeighborY="-9326">
        <dgm:presLayoutVars>
          <dgm:bulletEnabled val="1"/>
        </dgm:presLayoutVars>
      </dgm:prSet>
      <dgm:spPr/>
      <dgm:t>
        <a:bodyPr/>
        <a:lstStyle/>
        <a:p>
          <a:endParaRPr lang="es-ES"/>
        </a:p>
      </dgm:t>
    </dgm:pt>
    <dgm:pt modelId="{DE147F6B-BA43-4E37-8A65-C44AD85EC03E}" type="pres">
      <dgm:prSet presAssocID="{F69158C9-91F5-4587-8700-7465E43658A0}" presName="parentText" presStyleLbl="node1" presStyleIdx="0" presStyleCnt="0">
        <dgm:presLayoutVars>
          <dgm:chMax val="0"/>
          <dgm:bulletEnabled val="1"/>
        </dgm:presLayoutVars>
      </dgm:prSet>
      <dgm:spPr/>
      <dgm:t>
        <a:bodyPr/>
        <a:lstStyle/>
        <a:p>
          <a:endParaRPr lang="es-ES"/>
        </a:p>
      </dgm:t>
    </dgm:pt>
    <dgm:pt modelId="{DA12CE53-D47B-4A39-9784-916C1093AEF9}" type="pres">
      <dgm:prSet presAssocID="{F69158C9-91F5-4587-8700-7465E43658A0}" presName="parentRect" presStyleLbl="alignNode1" presStyleIdx="2" presStyleCnt="3" custScaleY="64442" custLinFactNeighborX="2808" custLinFactNeighborY="-10013"/>
      <dgm:spPr/>
      <dgm:t>
        <a:bodyPr/>
        <a:lstStyle/>
        <a:p>
          <a:endParaRPr lang="es-ES"/>
        </a:p>
      </dgm:t>
    </dgm:pt>
    <dgm:pt modelId="{10609FC6-3B07-4B73-9401-4684994B35A1}" type="pres">
      <dgm:prSet presAssocID="{F69158C9-91F5-4587-8700-7465E43658A0}" presName="adorn" presStyleLbl="fgAccFollowNode1" presStyleIdx="2" presStyleCnt="3" custScaleX="66253" custScaleY="46318" custLinFactNeighborX="-1589" custLinFactNeighborY="-26495"/>
      <dgm:spPr/>
    </dgm:pt>
  </dgm:ptLst>
  <dgm:cxnLst>
    <dgm:cxn modelId="{CDC308C2-BF83-4573-A286-442068B0DC11}" type="presOf" srcId="{F69158C9-91F5-4587-8700-7465E43658A0}" destId="{DA12CE53-D47B-4A39-9784-916C1093AEF9}" srcOrd="1" destOrd="0" presId="urn:microsoft.com/office/officeart/2005/8/layout/bList2#3"/>
    <dgm:cxn modelId="{3F8F9729-3285-4ACF-AEDB-CA47D7BB2CF9}" srcId="{40A170BE-F840-47BD-ABEC-FE59E37663CE}" destId="{E9B788BA-CA00-409B-A997-ED426A33F124}" srcOrd="6" destOrd="0" parTransId="{4CDE3B17-75E8-4C04-90B5-078B420F97C5}" sibTransId="{7B13F327-1B42-4AE2-8BF9-7EAB77A1CC34}"/>
    <dgm:cxn modelId="{3E341EA8-7028-4E5F-8ED3-4EF5281FDA2F}" srcId="{40A170BE-F840-47BD-ABEC-FE59E37663CE}" destId="{A7FB7472-FE59-4011-A971-6572C796244E}" srcOrd="0" destOrd="0" parTransId="{CB32B607-8FCF-487F-88FC-6C6DBF775AC2}" sibTransId="{08638C44-17D9-4191-A021-16E5D34F76CF}"/>
    <dgm:cxn modelId="{D8B03C16-7451-44DF-AF77-CC78DD523A43}" srcId="{68B01670-CEF8-4CCD-BF69-F67E07389D9B}" destId="{02B834FC-BD50-4A20-B8B8-F5EFD2FA565D}" srcOrd="8" destOrd="0" parTransId="{327CE1BC-9BBB-46B4-96FE-1736A83133F0}" sibTransId="{4515BCBC-1786-4667-A56F-4A01E2583892}"/>
    <dgm:cxn modelId="{CFD0BEFB-085A-4E8F-BE11-67D8A4F23419}" type="presOf" srcId="{ACBE8F86-BEC2-4FBA-A45B-4629DE3C5279}" destId="{143C09F6-3B01-4E52-A6A1-D9554C0857D1}" srcOrd="0" destOrd="10" presId="urn:microsoft.com/office/officeart/2005/8/layout/bList2#3"/>
    <dgm:cxn modelId="{FC6DAAC2-062B-4688-8936-41F33121D5A4}" type="presOf" srcId="{FFB05A47-F256-4F21-B556-9B9EA5DBFC7A}" destId="{AFA5AEC5-BAD4-4A80-8756-C431D01E5193}" srcOrd="0" destOrd="0" presId="urn:microsoft.com/office/officeart/2005/8/layout/bList2#3"/>
    <dgm:cxn modelId="{DD774B6D-EE27-47C0-9C36-9AB20BDC2449}" srcId="{40A170BE-F840-47BD-ABEC-FE59E37663CE}" destId="{91E8AB26-4E0D-4CF5-9896-DFA58D641DC1}" srcOrd="2" destOrd="0" parTransId="{BBA2997A-B1E1-4966-A51E-F9A7A27D6717}" sibTransId="{25A0F93A-B4CC-4C59-B1B1-CB8B0A34878E}"/>
    <dgm:cxn modelId="{BED24274-F699-4EBE-A7AB-DC61BC7E932E}" srcId="{68B01670-CEF8-4CCD-BF69-F67E07389D9B}" destId="{32FC0463-67ED-4843-BE6B-7ECE34DBAFD2}" srcOrd="9" destOrd="0" parTransId="{73CA7459-37E6-48DB-A2CC-B1571D509217}" sibTransId="{2C4F0074-9070-4D93-A824-3E9CD5992E7D}"/>
    <dgm:cxn modelId="{24FEFC6E-0829-4C8B-A417-AAAF54C9BE46}" srcId="{099507D2-4951-4102-83EA-032117326357}" destId="{40A170BE-F840-47BD-ABEC-FE59E37663CE}" srcOrd="0" destOrd="0" parTransId="{65983916-14B8-46A0-AA1B-22E8A96BA6E2}" sibTransId="{CBA2DF6F-6F24-4445-AC07-4824EB697858}"/>
    <dgm:cxn modelId="{2F484CDA-7AB4-44EB-A753-57BA3ED78589}" type="presOf" srcId="{2762D8DC-870F-426F-8D9D-1449C18CB557}" destId="{7EEB5A43-CF75-4151-B0C0-9F03C68DE05D}" srcOrd="0" destOrd="8" presId="urn:microsoft.com/office/officeart/2005/8/layout/bList2#3"/>
    <dgm:cxn modelId="{7331EEB3-C5FA-465E-981A-0947871527B7}" srcId="{68B01670-CEF8-4CCD-BF69-F67E07389D9B}" destId="{CEA1B906-EFD0-4000-9EFC-382315B45F95}" srcOrd="10" destOrd="0" parTransId="{A04367B1-64B9-4A15-9E7D-D6F18A16C4FF}" sibTransId="{22252090-4503-4EB8-8CEA-1DA2B0E49FE5}"/>
    <dgm:cxn modelId="{C1EC1AD0-B567-452C-8BA9-3AF40573ED7E}" type="presOf" srcId="{40A170BE-F840-47BD-ABEC-FE59E37663CE}" destId="{037BF943-C8CB-4C8B-AF3B-A3F4A5FF504A}" srcOrd="1" destOrd="0" presId="urn:microsoft.com/office/officeart/2005/8/layout/bList2#3"/>
    <dgm:cxn modelId="{EBB60C2C-ADE8-4D25-8DB8-C3D131CC01D3}" type="presOf" srcId="{EA3C7911-6C04-4F3D-BD8C-CE5AE82E1A15}" destId="{EB0ECA67-3174-4776-A669-CB84914A643F}" srcOrd="0" destOrd="1" presId="urn:microsoft.com/office/officeart/2005/8/layout/bList2#3"/>
    <dgm:cxn modelId="{F3A275B0-2A12-4817-A835-910692471949}" type="presOf" srcId="{F69158C9-91F5-4587-8700-7465E43658A0}" destId="{DE147F6B-BA43-4E37-8A65-C44AD85EC03E}" srcOrd="0" destOrd="0" presId="urn:microsoft.com/office/officeart/2005/8/layout/bList2#3"/>
    <dgm:cxn modelId="{3A396570-9FF4-45EC-9A8F-E49E7A96A5CA}" srcId="{40A170BE-F840-47BD-ABEC-FE59E37663CE}" destId="{9400D940-9B56-4452-BF26-BA4F8E78CE6C}" srcOrd="5" destOrd="0" parTransId="{161C3328-1268-478F-BEA6-7D346B06DC65}" sibTransId="{94612349-3D7B-450F-9A2B-158765DA409B}"/>
    <dgm:cxn modelId="{2BA9A39D-5895-45E6-9A77-4E7EA793D204}" type="presOf" srcId="{CEA1B906-EFD0-4000-9EFC-382315B45F95}" destId="{EB0ECA67-3174-4776-A669-CB84914A643F}" srcOrd="0" destOrd="10" presId="urn:microsoft.com/office/officeart/2005/8/layout/bList2#3"/>
    <dgm:cxn modelId="{65F2ADED-8558-4F5F-A2D3-D1A1A0A8EACF}" type="presOf" srcId="{40A170BE-F840-47BD-ABEC-FE59E37663CE}" destId="{F2647B7A-29A8-44BB-903E-D20C55B97696}" srcOrd="0" destOrd="0" presId="urn:microsoft.com/office/officeart/2005/8/layout/bList2#3"/>
    <dgm:cxn modelId="{3662963D-C6A6-4B53-BC22-C7211051842E}" type="presOf" srcId="{C2243F12-AD39-4771-A039-3FF5ED9199FE}" destId="{143C09F6-3B01-4E52-A6A1-D9554C0857D1}" srcOrd="0" destOrd="7" presId="urn:microsoft.com/office/officeart/2005/8/layout/bList2#3"/>
    <dgm:cxn modelId="{ACDA4FAB-60C4-4FB0-A934-3384FBBE48CC}" srcId="{F69158C9-91F5-4587-8700-7465E43658A0}" destId="{4616C8E5-F8BE-49CB-B4B3-E78D8A676466}" srcOrd="5" destOrd="0" parTransId="{35ED07A4-C173-4A9E-B45D-075802DB3805}" sibTransId="{90258E37-00D0-46F1-AC7F-1AA93CA8F553}"/>
    <dgm:cxn modelId="{C8F58C05-CB6B-49EA-B5C3-03F9C10AF168}" srcId="{F69158C9-91F5-4587-8700-7465E43658A0}" destId="{A9ABEDC0-8207-42B2-BA05-6132DCCFD7CA}" srcOrd="6" destOrd="0" parTransId="{71198870-C2E3-4F21-A09C-942E141D28CE}" sibTransId="{92592819-421B-4C9B-A2CD-4E622DBF5BA4}"/>
    <dgm:cxn modelId="{E6DD2481-154E-435A-8822-89B8DA8F9D33}" srcId="{F69158C9-91F5-4587-8700-7465E43658A0}" destId="{C92A922D-BA20-410B-A692-8D73FC7AABA5}" srcOrd="4" destOrd="0" parTransId="{0F2F022D-5D04-4E3C-9A05-875467D80AF7}" sibTransId="{40783B06-D78E-4EA2-BD12-71FEED20E472}"/>
    <dgm:cxn modelId="{E4CAB813-89C3-4EC2-B288-EF90DEA04A5F}" type="presOf" srcId="{93FE36A7-6E14-4C35-9889-328E81102E61}" destId="{EB0ECA67-3174-4776-A669-CB84914A643F}" srcOrd="0" destOrd="2" presId="urn:microsoft.com/office/officeart/2005/8/layout/bList2#3"/>
    <dgm:cxn modelId="{BBF9836C-D86E-4587-A7E1-D41A92EE7973}" type="presOf" srcId="{68B01670-CEF8-4CCD-BF69-F67E07389D9B}" destId="{F6F4B974-7356-4890-A92F-FB99FAF98B8E}" srcOrd="1" destOrd="0" presId="urn:microsoft.com/office/officeart/2005/8/layout/bList2#3"/>
    <dgm:cxn modelId="{CFF2BC5C-AC53-4447-9FC4-DC7E91935638}" srcId="{40A170BE-F840-47BD-ABEC-FE59E37663CE}" destId="{38FCC20A-3FE8-4783-98D3-90CE50B3512B}" srcOrd="4" destOrd="0" parTransId="{2D25FF90-958F-4648-AEEA-FD6DF1FC91F1}" sibTransId="{08DA2464-1FEB-4214-8FE9-A62DEDF3ACFE}"/>
    <dgm:cxn modelId="{F6704B27-EB74-4C5D-80BA-913F60D30C26}" srcId="{68B01670-CEF8-4CCD-BF69-F67E07389D9B}" destId="{A00BF551-4A59-4A17-90C7-E9731F2CFCEA}" srcOrd="4" destOrd="0" parTransId="{2371FBCE-6431-419D-BF15-9F5BDF6A1585}" sibTransId="{D008E15E-D230-4C96-8733-95BB4BD37A13}"/>
    <dgm:cxn modelId="{95C84419-0F36-4A72-AD9B-0F1ACA2D5661}" srcId="{68B01670-CEF8-4CCD-BF69-F67E07389D9B}" destId="{93FE36A7-6E14-4C35-9889-328E81102E61}" srcOrd="2" destOrd="0" parTransId="{1C4106F5-003E-49D2-800A-6996556D5896}" sibTransId="{090255D2-5C3A-45DE-B427-C2DF2D253B01}"/>
    <dgm:cxn modelId="{30B0F6A9-6B34-45DD-B12C-790616C0A78A}" type="presOf" srcId="{29E7E8DF-1F43-4FE2-8B22-57BA0C40F283}" destId="{EB0ECA67-3174-4776-A669-CB84914A643F}" srcOrd="0" destOrd="7" presId="urn:microsoft.com/office/officeart/2005/8/layout/bList2#3"/>
    <dgm:cxn modelId="{90B31BAC-7DF9-48C0-B2ED-F05BE6F679A3}" type="presOf" srcId="{34D6E498-C71E-4C0C-83EF-5C51ECCEF5A2}" destId="{7EEB5A43-CF75-4151-B0C0-9F03C68DE05D}" srcOrd="0" destOrd="3" presId="urn:microsoft.com/office/officeart/2005/8/layout/bList2#3"/>
    <dgm:cxn modelId="{660CDA07-B565-4AB0-9E9D-FBA9EC48E566}" type="presOf" srcId="{32FC0463-67ED-4843-BE6B-7ECE34DBAFD2}" destId="{EB0ECA67-3174-4776-A669-CB84914A643F}" srcOrd="0" destOrd="9" presId="urn:microsoft.com/office/officeart/2005/8/layout/bList2#3"/>
    <dgm:cxn modelId="{D96F4366-56EE-423E-BECD-41137E79FD6E}" srcId="{40A170BE-F840-47BD-ABEC-FE59E37663CE}" destId="{EDF141A8-9779-4034-A720-1EBDE1A1803D}" srcOrd="1" destOrd="0" parTransId="{7129368B-B2DB-4CB5-9D88-D2DE1EFB7989}" sibTransId="{BC5AE461-5210-406C-B011-1EE2CA5DBB5F}"/>
    <dgm:cxn modelId="{42B6E3BC-E34B-40E1-982A-751B566878A1}" type="presOf" srcId="{02B834FC-BD50-4A20-B8B8-F5EFD2FA565D}" destId="{EB0ECA67-3174-4776-A669-CB84914A643F}" srcOrd="0" destOrd="8" presId="urn:microsoft.com/office/officeart/2005/8/layout/bList2#3"/>
    <dgm:cxn modelId="{222E442E-7BF3-42EF-ABE1-D633E0C598BF}" type="presOf" srcId="{91E8AB26-4E0D-4CF5-9896-DFA58D641DC1}" destId="{143C09F6-3B01-4E52-A6A1-D9554C0857D1}" srcOrd="0" destOrd="2" presId="urn:microsoft.com/office/officeart/2005/8/layout/bList2#3"/>
    <dgm:cxn modelId="{1CCC4D41-6BE5-4BBF-9932-1C00D0EF66D4}" srcId="{F69158C9-91F5-4587-8700-7465E43658A0}" destId="{2762D8DC-870F-426F-8D9D-1449C18CB557}" srcOrd="8" destOrd="0" parTransId="{C41DDCF3-1350-4DFE-90F1-C4EBB71B6706}" sibTransId="{004A3E04-FB7D-4A9D-A468-99595E0C9952}"/>
    <dgm:cxn modelId="{B07429B3-3645-41C8-A590-A2636F3F7D8B}" srcId="{F69158C9-91F5-4587-8700-7465E43658A0}" destId="{3E7E7BE7-8962-4F60-A792-88CD467ECC72}" srcOrd="0" destOrd="0" parTransId="{311625A0-1586-4AEF-85F2-10BA6F6E150C}" sibTransId="{BEEE4BC6-043D-41EE-AE21-E3F842EB4C55}"/>
    <dgm:cxn modelId="{75837704-D288-469D-B4E8-674F864142D5}" type="presOf" srcId="{38FCC20A-3FE8-4783-98D3-90CE50B3512B}" destId="{143C09F6-3B01-4E52-A6A1-D9554C0857D1}" srcOrd="0" destOrd="4" presId="urn:microsoft.com/office/officeart/2005/8/layout/bList2#3"/>
    <dgm:cxn modelId="{119CDF81-CFB9-438F-8682-3462B799E790}" type="presOf" srcId="{A9ABEDC0-8207-42B2-BA05-6132DCCFD7CA}" destId="{7EEB5A43-CF75-4151-B0C0-9F03C68DE05D}" srcOrd="0" destOrd="6" presId="urn:microsoft.com/office/officeart/2005/8/layout/bList2#3"/>
    <dgm:cxn modelId="{85D124E6-AEEB-46C1-A87E-C091A63B3A61}" srcId="{68B01670-CEF8-4CCD-BF69-F67E07389D9B}" destId="{29E7E8DF-1F43-4FE2-8B22-57BA0C40F283}" srcOrd="7" destOrd="0" parTransId="{06491969-3385-4F2C-88F7-A173A10E0ECF}" sibTransId="{811C9939-6388-4568-9F7D-264E3E12279E}"/>
    <dgm:cxn modelId="{47875EC6-3650-4244-85E3-6890709D8ECD}" srcId="{F69158C9-91F5-4587-8700-7465E43658A0}" destId="{0E08C62B-CC29-4479-8754-B5F6572A2092}" srcOrd="7" destOrd="0" parTransId="{F4FC6A37-94E2-4690-ADB0-DAB29180E3EC}" sibTransId="{37CC91C5-B789-4FF4-BE88-EBC0D8EF2D47}"/>
    <dgm:cxn modelId="{50BC2628-9D1F-40E0-B9C5-D7822EC5315D}" type="presOf" srcId="{047CED46-A83E-4BD0-8884-5E3074924D40}" destId="{EB0ECA67-3174-4776-A669-CB84914A643F}" srcOrd="0" destOrd="0" presId="urn:microsoft.com/office/officeart/2005/8/layout/bList2#3"/>
    <dgm:cxn modelId="{6997C975-D6D3-4BFB-B96A-C4ABD53A9E12}" type="presOf" srcId="{A7FB7472-FE59-4011-A971-6572C796244E}" destId="{143C09F6-3B01-4E52-A6A1-D9554C0857D1}" srcOrd="0" destOrd="0" presId="urn:microsoft.com/office/officeart/2005/8/layout/bList2#3"/>
    <dgm:cxn modelId="{2C1EEC87-20E9-4ED1-A3BF-3D9DCC7D963B}" srcId="{F69158C9-91F5-4587-8700-7465E43658A0}" destId="{D7BEDE56-47BC-4F63-82B5-D1B72D16C70B}" srcOrd="2" destOrd="0" parTransId="{0BB8B424-F8A2-426A-B4E7-7EE99F759E7C}" sibTransId="{37F12785-1779-4C36-B81E-3D592B82EC27}"/>
    <dgm:cxn modelId="{D18E3B9D-3478-4130-9A7D-F772CE0959B6}" srcId="{68B01670-CEF8-4CCD-BF69-F67E07389D9B}" destId="{D0750528-7FB8-4E5D-913D-BC1A2641D7F4}" srcOrd="6" destOrd="0" parTransId="{01EF4D9B-4C82-48FE-B7E2-15AB7784C50E}" sibTransId="{8151DF3F-5A0B-4519-9C41-DE70E008E4D0}"/>
    <dgm:cxn modelId="{85EC6038-33C0-4728-94BF-A77308CD6CAA}" srcId="{68B01670-CEF8-4CCD-BF69-F67E07389D9B}" destId="{047CED46-A83E-4BD0-8884-5E3074924D40}" srcOrd="0" destOrd="0" parTransId="{41AAB305-21DC-4C1C-9299-BD55441F8DB4}" sibTransId="{A2907313-0C8F-4DD6-9225-F47DAE8A2ACD}"/>
    <dgm:cxn modelId="{4F0FA861-475D-4F2E-A4FB-8AD5A4CA3F3B}" type="presOf" srcId="{C92A922D-BA20-410B-A692-8D73FC7AABA5}" destId="{7EEB5A43-CF75-4151-B0C0-9F03C68DE05D}" srcOrd="0" destOrd="4" presId="urn:microsoft.com/office/officeart/2005/8/layout/bList2#3"/>
    <dgm:cxn modelId="{DB281777-C510-4F10-AE79-B3D196BDC56D}" srcId="{68B01670-CEF8-4CCD-BF69-F67E07389D9B}" destId="{EA3C7911-6C04-4F3D-BD8C-CE5AE82E1A15}" srcOrd="1" destOrd="0" parTransId="{3875ECA5-3400-41A2-8E39-39E8C4CEE581}" sibTransId="{5BB2DE12-C534-4B72-9F3A-124D0D7AA562}"/>
    <dgm:cxn modelId="{EFD62E8C-539D-4551-8F43-80325005E9C3}" srcId="{40A170BE-F840-47BD-ABEC-FE59E37663CE}" destId="{FAE4468C-EEF3-431D-A931-7FFF60EFC95B}" srcOrd="8" destOrd="0" parTransId="{39299E7D-512B-4026-B030-45C7074FDA8A}" sibTransId="{A5B18D93-8118-4C8A-866E-E455639A3BD8}"/>
    <dgm:cxn modelId="{AAFC3C4D-DFE9-4850-B133-45871FB2941B}" type="presOf" srcId="{68B01670-CEF8-4CCD-BF69-F67E07389D9B}" destId="{569F9812-B087-43EC-8C25-A0BAEFA471EA}" srcOrd="0" destOrd="0" presId="urn:microsoft.com/office/officeart/2005/8/layout/bList2#3"/>
    <dgm:cxn modelId="{B007230E-59C6-4FA5-8520-1874028443A2}" type="presOf" srcId="{E386BBEE-65FE-4910-84C2-497C3C040160}" destId="{143C09F6-3B01-4E52-A6A1-D9554C0857D1}" srcOrd="0" destOrd="3" presId="urn:microsoft.com/office/officeart/2005/8/layout/bList2#3"/>
    <dgm:cxn modelId="{E2012B25-CDB5-46FF-A83F-D828CCE7CBC4}" srcId="{40A170BE-F840-47BD-ABEC-FE59E37663CE}" destId="{ACBE8F86-BEC2-4FBA-A45B-4629DE3C5279}" srcOrd="10" destOrd="0" parTransId="{71AEA6D7-24A9-44DC-AC0E-C34BDA7A60A7}" sibTransId="{1E0456E8-94D7-425F-AFE1-2143E2C5F13B}"/>
    <dgm:cxn modelId="{1D487129-9B8B-473D-9B9F-653A283E80BE}" srcId="{68B01670-CEF8-4CCD-BF69-F67E07389D9B}" destId="{E71B5E78-9D32-4794-A97F-B6E098BCF77F}" srcOrd="5" destOrd="0" parTransId="{AD2D3D17-8F91-43CE-962D-D17E8DB600C1}" sibTransId="{AB0A975E-3F9E-40E3-92A2-A245E8E4F542}"/>
    <dgm:cxn modelId="{27E9A907-FB4A-4D31-AF45-C584A8A6F801}" srcId="{40A170BE-F840-47BD-ABEC-FE59E37663CE}" destId="{C2243F12-AD39-4771-A039-3FF5ED9199FE}" srcOrd="7" destOrd="0" parTransId="{730E92F5-DDE6-4283-983E-CAE357CCF1CD}" sibTransId="{2317E9B1-C88F-4797-B09A-50C4CCE8CF7C}"/>
    <dgm:cxn modelId="{F721CD40-F835-48C0-B378-B10D694BB3F8}" type="presOf" srcId="{14B97A83-705B-4B98-BE3C-E95A5D3BA78D}" destId="{EB0ECA67-3174-4776-A669-CB84914A643F}" srcOrd="0" destOrd="3" presId="urn:microsoft.com/office/officeart/2005/8/layout/bList2#3"/>
    <dgm:cxn modelId="{96EEDA53-4DE7-4FAA-922D-6196CA354612}" type="presOf" srcId="{EDF141A8-9779-4034-A720-1EBDE1A1803D}" destId="{143C09F6-3B01-4E52-A6A1-D9554C0857D1}" srcOrd="0" destOrd="1" presId="urn:microsoft.com/office/officeart/2005/8/layout/bList2#3"/>
    <dgm:cxn modelId="{13477FA4-4A42-4D9E-926A-A82CB4DD273E}" type="presOf" srcId="{E9B788BA-CA00-409B-A997-ED426A33F124}" destId="{143C09F6-3B01-4E52-A6A1-D9554C0857D1}" srcOrd="0" destOrd="6" presId="urn:microsoft.com/office/officeart/2005/8/layout/bList2#3"/>
    <dgm:cxn modelId="{862381D3-603F-461A-BAB2-2586338E4731}" srcId="{099507D2-4951-4102-83EA-032117326357}" destId="{68B01670-CEF8-4CCD-BF69-F67E07389D9B}" srcOrd="1" destOrd="0" parTransId="{8093183B-CA01-44BE-A461-C330D3F36FDD}" sibTransId="{FFB05A47-F256-4F21-B556-9B9EA5DBFC7A}"/>
    <dgm:cxn modelId="{128990ED-C02F-46B4-92BB-55411697A51D}" type="presOf" srcId="{A00BF551-4A59-4A17-90C7-E9731F2CFCEA}" destId="{EB0ECA67-3174-4776-A669-CB84914A643F}" srcOrd="0" destOrd="4" presId="urn:microsoft.com/office/officeart/2005/8/layout/bList2#3"/>
    <dgm:cxn modelId="{0241A1E2-0352-4BF5-80D5-E98A5D528809}" type="presOf" srcId="{E71B5E78-9D32-4794-A97F-B6E098BCF77F}" destId="{EB0ECA67-3174-4776-A669-CB84914A643F}" srcOrd="0" destOrd="5" presId="urn:microsoft.com/office/officeart/2005/8/layout/bList2#3"/>
    <dgm:cxn modelId="{9B95DAD6-F955-487F-9AC5-5109B011B85C}" srcId="{40A170BE-F840-47BD-ABEC-FE59E37663CE}" destId="{E386BBEE-65FE-4910-84C2-497C3C040160}" srcOrd="3" destOrd="0" parTransId="{6815985C-2A0F-4188-8ABA-2CF17611C369}" sibTransId="{87E2C3CF-E39B-4D16-A8A8-A7E7E33EB0CF}"/>
    <dgm:cxn modelId="{22D96974-488A-4C45-B27E-53849CD7EEEF}" type="presOf" srcId="{CBA2DF6F-6F24-4445-AC07-4824EB697858}" destId="{8A8566F7-4E68-4326-9E4A-D8849A847F0C}" srcOrd="0" destOrd="0" presId="urn:microsoft.com/office/officeart/2005/8/layout/bList2#3"/>
    <dgm:cxn modelId="{0F4F11A2-376C-4E75-A2C2-946AA97E1EA0}" type="presOf" srcId="{D7BEDE56-47BC-4F63-82B5-D1B72D16C70B}" destId="{7EEB5A43-CF75-4151-B0C0-9F03C68DE05D}" srcOrd="0" destOrd="2" presId="urn:microsoft.com/office/officeart/2005/8/layout/bList2#3"/>
    <dgm:cxn modelId="{C6B41B1E-7FE2-4E6A-A635-CB0DABB8E6B5}" type="presOf" srcId="{D0750528-7FB8-4E5D-913D-BC1A2641D7F4}" destId="{EB0ECA67-3174-4776-A669-CB84914A643F}" srcOrd="0" destOrd="6" presId="urn:microsoft.com/office/officeart/2005/8/layout/bList2#3"/>
    <dgm:cxn modelId="{D3FE4247-957D-49FE-A960-14B562C6F328}" srcId="{40A170BE-F840-47BD-ABEC-FE59E37663CE}" destId="{63375DA0-2B95-432F-BFFD-827F4A339A67}" srcOrd="9" destOrd="0" parTransId="{39B352FD-9EFB-4FA6-9E64-530FCA9A1041}" sibTransId="{FF98A7CF-C122-4C8E-8BEB-A5C62F60B137}"/>
    <dgm:cxn modelId="{030E5A2D-F3CC-4357-B7D3-1F49376AB8C5}" type="presOf" srcId="{0E08C62B-CC29-4479-8754-B5F6572A2092}" destId="{7EEB5A43-CF75-4151-B0C0-9F03C68DE05D}" srcOrd="0" destOrd="7" presId="urn:microsoft.com/office/officeart/2005/8/layout/bList2#3"/>
    <dgm:cxn modelId="{9BA6E676-AA43-4FFB-8052-76FB9726FEC9}" srcId="{F69158C9-91F5-4587-8700-7465E43658A0}" destId="{F3A3EBE5-B78B-4411-9C7A-FBE0FD9292DC}" srcOrd="1" destOrd="0" parTransId="{7F781CA1-FBA9-42DE-B1C6-FFEA3B56C29A}" sibTransId="{81269B25-015A-4CD3-9DD0-822FD49F99F9}"/>
    <dgm:cxn modelId="{966BFE9B-399C-41B6-9C3F-E00489F0343C}" type="presOf" srcId="{F3A3EBE5-B78B-4411-9C7A-FBE0FD9292DC}" destId="{7EEB5A43-CF75-4151-B0C0-9F03C68DE05D}" srcOrd="0" destOrd="1" presId="urn:microsoft.com/office/officeart/2005/8/layout/bList2#3"/>
    <dgm:cxn modelId="{82D7EBB4-8FB5-41D4-9D4E-D19EC6101BAC}" type="presOf" srcId="{4616C8E5-F8BE-49CB-B4B3-E78D8A676466}" destId="{7EEB5A43-CF75-4151-B0C0-9F03C68DE05D}" srcOrd="0" destOrd="5" presId="urn:microsoft.com/office/officeart/2005/8/layout/bList2#3"/>
    <dgm:cxn modelId="{20FE8722-F466-4E69-83A7-C70EFF349770}" type="presOf" srcId="{FAE4468C-EEF3-431D-A931-7FFF60EFC95B}" destId="{143C09F6-3B01-4E52-A6A1-D9554C0857D1}" srcOrd="0" destOrd="8" presId="urn:microsoft.com/office/officeart/2005/8/layout/bList2#3"/>
    <dgm:cxn modelId="{63DB2F8E-FAB3-4331-9A53-EB026CD329CA}" type="presOf" srcId="{3E7E7BE7-8962-4F60-A792-88CD467ECC72}" destId="{7EEB5A43-CF75-4151-B0C0-9F03C68DE05D}" srcOrd="0" destOrd="0" presId="urn:microsoft.com/office/officeart/2005/8/layout/bList2#3"/>
    <dgm:cxn modelId="{052CA622-E648-4C2A-81CD-5EC56DDF9FB9}" srcId="{F69158C9-91F5-4587-8700-7465E43658A0}" destId="{34D6E498-C71E-4C0C-83EF-5C51ECCEF5A2}" srcOrd="3" destOrd="0" parTransId="{284A32AF-C861-4C7B-9F0B-B24682BB1323}" sibTransId="{36E7C9B6-BB14-419E-A307-C22DABCF3A5F}"/>
    <dgm:cxn modelId="{46D4BB4B-EA37-463A-A152-EA948413E29E}" type="presOf" srcId="{9400D940-9B56-4452-BF26-BA4F8E78CE6C}" destId="{143C09F6-3B01-4E52-A6A1-D9554C0857D1}" srcOrd="0" destOrd="5" presId="urn:microsoft.com/office/officeart/2005/8/layout/bList2#3"/>
    <dgm:cxn modelId="{385FE12E-3BB7-4135-935D-0ACEB752286A}" type="presOf" srcId="{099507D2-4951-4102-83EA-032117326357}" destId="{E42603BC-BC0D-40CC-A2FE-7B96B9D1B1FE}" srcOrd="0" destOrd="0" presId="urn:microsoft.com/office/officeart/2005/8/layout/bList2#3"/>
    <dgm:cxn modelId="{0AC68456-1849-4A3B-B02D-7421357F1B41}" srcId="{68B01670-CEF8-4CCD-BF69-F67E07389D9B}" destId="{14B97A83-705B-4B98-BE3C-E95A5D3BA78D}" srcOrd="3" destOrd="0" parTransId="{6717B8AE-964D-484E-87A0-F3F39ADA0E8E}" sibTransId="{A10B0451-8D7A-43F8-AF1F-CB266D65D720}"/>
    <dgm:cxn modelId="{3AF0A54B-A33B-491F-8DC1-DBC65900DFD3}" srcId="{099507D2-4951-4102-83EA-032117326357}" destId="{F69158C9-91F5-4587-8700-7465E43658A0}" srcOrd="2" destOrd="0" parTransId="{C917738B-192A-4C1A-8749-E420B6F71ED2}" sibTransId="{343CA135-22D3-49B3-973B-1F151D610712}"/>
    <dgm:cxn modelId="{1264F699-13A8-42F1-B874-2F3D02D1E913}" type="presOf" srcId="{63375DA0-2B95-432F-BFFD-827F4A339A67}" destId="{143C09F6-3B01-4E52-A6A1-D9554C0857D1}" srcOrd="0" destOrd="9" presId="urn:microsoft.com/office/officeart/2005/8/layout/bList2#3"/>
    <dgm:cxn modelId="{BCC51583-8C4D-417F-839D-F180F914F0C8}" type="presParOf" srcId="{E42603BC-BC0D-40CC-A2FE-7B96B9D1B1FE}" destId="{90A32160-9285-4C90-B873-624EA43910D7}" srcOrd="0" destOrd="0" presId="urn:microsoft.com/office/officeart/2005/8/layout/bList2#3"/>
    <dgm:cxn modelId="{48F2B493-E844-4C0D-8865-0FB42CC28021}" type="presParOf" srcId="{90A32160-9285-4C90-B873-624EA43910D7}" destId="{143C09F6-3B01-4E52-A6A1-D9554C0857D1}" srcOrd="0" destOrd="0" presId="urn:microsoft.com/office/officeart/2005/8/layout/bList2#3"/>
    <dgm:cxn modelId="{269C88F1-602B-44E8-BC45-C4FA67D32FDC}" type="presParOf" srcId="{90A32160-9285-4C90-B873-624EA43910D7}" destId="{F2647B7A-29A8-44BB-903E-D20C55B97696}" srcOrd="1" destOrd="0" presId="urn:microsoft.com/office/officeart/2005/8/layout/bList2#3"/>
    <dgm:cxn modelId="{370C8E74-1EBE-463E-A662-A3ED0ABE4F1A}" type="presParOf" srcId="{90A32160-9285-4C90-B873-624EA43910D7}" destId="{037BF943-C8CB-4C8B-AF3B-A3F4A5FF504A}" srcOrd="2" destOrd="0" presId="urn:microsoft.com/office/officeart/2005/8/layout/bList2#3"/>
    <dgm:cxn modelId="{F6F83401-1D71-4A96-B274-1E230CEC07F4}" type="presParOf" srcId="{90A32160-9285-4C90-B873-624EA43910D7}" destId="{8B9C3552-C8B7-4048-B904-3E60F7DE6934}" srcOrd="3" destOrd="0" presId="urn:microsoft.com/office/officeart/2005/8/layout/bList2#3"/>
    <dgm:cxn modelId="{2D4FFFBE-D813-4E62-B9FA-EC601C4E18C8}" type="presParOf" srcId="{E42603BC-BC0D-40CC-A2FE-7B96B9D1B1FE}" destId="{8A8566F7-4E68-4326-9E4A-D8849A847F0C}" srcOrd="1" destOrd="0" presId="urn:microsoft.com/office/officeart/2005/8/layout/bList2#3"/>
    <dgm:cxn modelId="{6D019033-DE74-4478-ABE7-DE25A86ED2CE}" type="presParOf" srcId="{E42603BC-BC0D-40CC-A2FE-7B96B9D1B1FE}" destId="{AAFCD4A9-F3D1-45D3-8202-2B2E270556E9}" srcOrd="2" destOrd="0" presId="urn:microsoft.com/office/officeart/2005/8/layout/bList2#3"/>
    <dgm:cxn modelId="{126DAEF0-FF76-4F71-9874-5D30F1816AF1}" type="presParOf" srcId="{AAFCD4A9-F3D1-45D3-8202-2B2E270556E9}" destId="{EB0ECA67-3174-4776-A669-CB84914A643F}" srcOrd="0" destOrd="0" presId="urn:microsoft.com/office/officeart/2005/8/layout/bList2#3"/>
    <dgm:cxn modelId="{88105731-0246-40B5-91CC-FEBC7DACEAA6}" type="presParOf" srcId="{AAFCD4A9-F3D1-45D3-8202-2B2E270556E9}" destId="{569F9812-B087-43EC-8C25-A0BAEFA471EA}" srcOrd="1" destOrd="0" presId="urn:microsoft.com/office/officeart/2005/8/layout/bList2#3"/>
    <dgm:cxn modelId="{783DA4AA-7715-48ED-95DE-E085A33AEC32}" type="presParOf" srcId="{AAFCD4A9-F3D1-45D3-8202-2B2E270556E9}" destId="{F6F4B974-7356-4890-A92F-FB99FAF98B8E}" srcOrd="2" destOrd="0" presId="urn:microsoft.com/office/officeart/2005/8/layout/bList2#3"/>
    <dgm:cxn modelId="{A98D0685-6EC8-4372-9D66-CE0A0296BB04}" type="presParOf" srcId="{AAFCD4A9-F3D1-45D3-8202-2B2E270556E9}" destId="{4E047833-F838-4AE0-A171-B2F3D9993288}" srcOrd="3" destOrd="0" presId="urn:microsoft.com/office/officeart/2005/8/layout/bList2#3"/>
    <dgm:cxn modelId="{EFB7821E-67C9-481C-A031-DECD03F67F53}" type="presParOf" srcId="{E42603BC-BC0D-40CC-A2FE-7B96B9D1B1FE}" destId="{AFA5AEC5-BAD4-4A80-8756-C431D01E5193}" srcOrd="3" destOrd="0" presId="urn:microsoft.com/office/officeart/2005/8/layout/bList2#3"/>
    <dgm:cxn modelId="{EBF3B102-5EBE-4190-9ED8-CF76A819D58C}" type="presParOf" srcId="{E42603BC-BC0D-40CC-A2FE-7B96B9D1B1FE}" destId="{BF63B6E8-301B-4C7D-8BC4-4F35F84F547F}" srcOrd="4" destOrd="0" presId="urn:microsoft.com/office/officeart/2005/8/layout/bList2#3"/>
    <dgm:cxn modelId="{4823DF8D-E234-4CA1-921C-677F1819E70E}" type="presParOf" srcId="{BF63B6E8-301B-4C7D-8BC4-4F35F84F547F}" destId="{7EEB5A43-CF75-4151-B0C0-9F03C68DE05D}" srcOrd="0" destOrd="0" presId="urn:microsoft.com/office/officeart/2005/8/layout/bList2#3"/>
    <dgm:cxn modelId="{06FEF0D1-7360-4C02-A69E-D19D1BCA788D}" type="presParOf" srcId="{BF63B6E8-301B-4C7D-8BC4-4F35F84F547F}" destId="{DE147F6B-BA43-4E37-8A65-C44AD85EC03E}" srcOrd="1" destOrd="0" presId="urn:microsoft.com/office/officeart/2005/8/layout/bList2#3"/>
    <dgm:cxn modelId="{77F4ABBC-A0CC-4119-82C9-CE2A7DE7362D}" type="presParOf" srcId="{BF63B6E8-301B-4C7D-8BC4-4F35F84F547F}" destId="{DA12CE53-D47B-4A39-9784-916C1093AEF9}" srcOrd="2" destOrd="0" presId="urn:microsoft.com/office/officeart/2005/8/layout/bList2#3"/>
    <dgm:cxn modelId="{56B3F81B-A0CA-4D48-B127-601B5ECCDBE5}" type="presParOf" srcId="{BF63B6E8-301B-4C7D-8BC4-4F35F84F547F}" destId="{10609FC6-3B07-4B73-9401-4684994B35A1}"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507D2-4951-4102-83EA-032117326357}" type="doc">
      <dgm:prSet loTypeId="urn:microsoft.com/office/officeart/2005/8/layout/bList2#3" loCatId="list" qsTypeId="urn:microsoft.com/office/officeart/2005/8/quickstyle/simple1" qsCatId="simple" csTypeId="urn:microsoft.com/office/officeart/2005/8/colors/accent1_2" csCatId="accent1" phldr="1"/>
      <dgm:spPr/>
    </dgm:pt>
    <dgm:pt modelId="{40A170BE-F840-47BD-ABEC-FE59E37663CE}">
      <dgm:prSet phldrT="[Texto]"/>
      <dgm:spPr/>
      <dgm:t>
        <a:bodyPr/>
        <a:lstStyle/>
        <a:p>
          <a:r>
            <a:rPr lang="es-ES" dirty="0" smtClean="0"/>
            <a:t>Preescolares</a:t>
          </a:r>
          <a:endParaRPr lang="es-ES" dirty="0"/>
        </a:p>
      </dgm:t>
    </dgm:pt>
    <dgm:pt modelId="{65983916-14B8-46A0-AA1B-22E8A96BA6E2}" type="parTrans" cxnId="{24FEFC6E-0829-4C8B-A417-AAAF54C9BE46}">
      <dgm:prSet/>
      <dgm:spPr/>
      <dgm:t>
        <a:bodyPr/>
        <a:lstStyle/>
        <a:p>
          <a:endParaRPr lang="es-ES"/>
        </a:p>
      </dgm:t>
    </dgm:pt>
    <dgm:pt modelId="{CBA2DF6F-6F24-4445-AC07-4824EB697858}" type="sibTrans" cxnId="{24FEFC6E-0829-4C8B-A417-AAAF54C9BE46}">
      <dgm:prSet/>
      <dgm:spPr/>
      <dgm:t>
        <a:bodyPr/>
        <a:lstStyle/>
        <a:p>
          <a:endParaRPr lang="es-ES"/>
        </a:p>
      </dgm:t>
    </dgm:pt>
    <dgm:pt modelId="{A7FB7472-FE59-4011-A971-6572C796244E}">
      <dgm:prSet phldrT="[Texto]" custT="1"/>
      <dgm:spPr/>
      <dgm:t>
        <a:bodyPr/>
        <a:lstStyle/>
        <a:p>
          <a:r>
            <a:rPr lang="es-ES" sz="2000" dirty="0" smtClean="0"/>
            <a:t>Retraimiento social</a:t>
          </a:r>
          <a:endParaRPr lang="es-ES" sz="2000" dirty="0"/>
        </a:p>
      </dgm:t>
    </dgm:pt>
    <dgm:pt modelId="{CB32B607-8FCF-487F-88FC-6C6DBF775AC2}" type="parTrans" cxnId="{3E341EA8-7028-4E5F-8ED3-4EF5281FDA2F}">
      <dgm:prSet/>
      <dgm:spPr/>
      <dgm:t>
        <a:bodyPr/>
        <a:lstStyle/>
        <a:p>
          <a:endParaRPr lang="es-ES"/>
        </a:p>
      </dgm:t>
    </dgm:pt>
    <dgm:pt modelId="{08638C44-17D9-4191-A021-16E5D34F76CF}" type="sibTrans" cxnId="{3E341EA8-7028-4E5F-8ED3-4EF5281FDA2F}">
      <dgm:prSet/>
      <dgm:spPr/>
      <dgm:t>
        <a:bodyPr/>
        <a:lstStyle/>
        <a:p>
          <a:endParaRPr lang="es-ES"/>
        </a:p>
      </dgm:t>
    </dgm:pt>
    <dgm:pt modelId="{EDF141A8-9779-4034-A720-1EBDE1A1803D}">
      <dgm:prSet phldrT="[Texto]" custT="1"/>
      <dgm:spPr/>
      <dgm:t>
        <a:bodyPr/>
        <a:lstStyle/>
        <a:p>
          <a:r>
            <a:rPr lang="es-ES" sz="2000" dirty="0" smtClean="0"/>
            <a:t>Alteraciones en nivel de actividad</a:t>
          </a:r>
          <a:endParaRPr lang="es-ES" sz="2000" dirty="0"/>
        </a:p>
      </dgm:t>
    </dgm:pt>
    <dgm:pt modelId="{7129368B-B2DB-4CB5-9D88-D2DE1EFB7989}" type="parTrans" cxnId="{D96F4366-56EE-423E-BECD-41137E79FD6E}">
      <dgm:prSet/>
      <dgm:spPr/>
      <dgm:t>
        <a:bodyPr/>
        <a:lstStyle/>
        <a:p>
          <a:endParaRPr lang="es-ES"/>
        </a:p>
      </dgm:t>
    </dgm:pt>
    <dgm:pt modelId="{BC5AE461-5210-406C-B011-1EE2CA5DBB5F}" type="sibTrans" cxnId="{D96F4366-56EE-423E-BECD-41137E79FD6E}">
      <dgm:prSet/>
      <dgm:spPr/>
      <dgm:t>
        <a:bodyPr/>
        <a:lstStyle/>
        <a:p>
          <a:endParaRPr lang="es-ES"/>
        </a:p>
      </dgm:t>
    </dgm:pt>
    <dgm:pt modelId="{91E8AB26-4E0D-4CF5-9896-DFA58D641DC1}">
      <dgm:prSet phldrT="[Texto]" custT="1"/>
      <dgm:spPr/>
      <dgm:t>
        <a:bodyPr/>
        <a:lstStyle/>
        <a:p>
          <a:r>
            <a:rPr lang="es-ES" sz="2000" dirty="0" smtClean="0"/>
            <a:t>Temores inexplicables</a:t>
          </a:r>
          <a:endParaRPr lang="es-ES" sz="2000" dirty="0"/>
        </a:p>
      </dgm:t>
    </dgm:pt>
    <dgm:pt modelId="{BBA2997A-B1E1-4966-A51E-F9A7A27D6717}" type="parTrans" cxnId="{DD774B6D-EE27-47C0-9C36-9AB20BDC2449}">
      <dgm:prSet/>
      <dgm:spPr/>
      <dgm:t>
        <a:bodyPr/>
        <a:lstStyle/>
        <a:p>
          <a:endParaRPr lang="es-ES"/>
        </a:p>
      </dgm:t>
    </dgm:pt>
    <dgm:pt modelId="{25A0F93A-B4CC-4C59-B1B1-CB8B0A34878E}" type="sibTrans" cxnId="{DD774B6D-EE27-47C0-9C36-9AB20BDC2449}">
      <dgm:prSet/>
      <dgm:spPr/>
      <dgm:t>
        <a:bodyPr/>
        <a:lstStyle/>
        <a:p>
          <a:endParaRPr lang="es-ES"/>
        </a:p>
      </dgm:t>
    </dgm:pt>
    <dgm:pt modelId="{E386BBEE-65FE-4910-84C2-497C3C040160}">
      <dgm:prSet phldrT="[Texto]" custT="1"/>
      <dgm:spPr/>
      <dgm:t>
        <a:bodyPr/>
        <a:lstStyle/>
        <a:p>
          <a:r>
            <a:rPr lang="es-ES" sz="2000" dirty="0" smtClean="0"/>
            <a:t>Alteraciones del sueño</a:t>
          </a:r>
          <a:endParaRPr lang="es-ES" sz="2000" dirty="0"/>
        </a:p>
      </dgm:t>
    </dgm:pt>
    <dgm:pt modelId="{6815985C-2A0F-4188-8ABA-2CF17611C369}" type="parTrans" cxnId="{9B95DAD6-F955-487F-9AC5-5109B011B85C}">
      <dgm:prSet/>
      <dgm:spPr/>
      <dgm:t>
        <a:bodyPr/>
        <a:lstStyle/>
        <a:p>
          <a:endParaRPr lang="es-ES"/>
        </a:p>
      </dgm:t>
    </dgm:pt>
    <dgm:pt modelId="{87E2C3CF-E39B-4D16-A8A8-A7E7E33EB0CF}" type="sibTrans" cxnId="{9B95DAD6-F955-487F-9AC5-5109B011B85C}">
      <dgm:prSet/>
      <dgm:spPr/>
      <dgm:t>
        <a:bodyPr/>
        <a:lstStyle/>
        <a:p>
          <a:endParaRPr lang="es-ES"/>
        </a:p>
      </dgm:t>
    </dgm:pt>
    <dgm:pt modelId="{38FCC20A-3FE8-4783-98D3-90CE50B3512B}">
      <dgm:prSet phldrT="[Texto]" custT="1"/>
      <dgm:spPr/>
      <dgm:t>
        <a:bodyPr/>
        <a:lstStyle/>
        <a:p>
          <a:r>
            <a:rPr lang="es-ES" sz="2000" dirty="0" smtClean="0"/>
            <a:t>TEP</a:t>
          </a:r>
          <a:endParaRPr lang="es-ES" sz="2000" dirty="0"/>
        </a:p>
      </dgm:t>
    </dgm:pt>
    <dgm:pt modelId="{2D25FF90-958F-4648-AEEA-FD6DF1FC91F1}" type="parTrans" cxnId="{CFF2BC5C-AC53-4447-9FC4-DC7E91935638}">
      <dgm:prSet/>
      <dgm:spPr/>
      <dgm:t>
        <a:bodyPr/>
        <a:lstStyle/>
        <a:p>
          <a:endParaRPr lang="es-ES"/>
        </a:p>
      </dgm:t>
    </dgm:pt>
    <dgm:pt modelId="{08DA2464-1FEB-4214-8FE9-A62DEDF3ACFE}" type="sibTrans" cxnId="{CFF2BC5C-AC53-4447-9FC4-DC7E91935638}">
      <dgm:prSet/>
      <dgm:spPr/>
      <dgm:t>
        <a:bodyPr/>
        <a:lstStyle/>
        <a:p>
          <a:endParaRPr lang="es-ES"/>
        </a:p>
      </dgm:t>
    </dgm:pt>
    <dgm:pt modelId="{9400D940-9B56-4452-BF26-BA4F8E78CE6C}">
      <dgm:prSet phldrT="[Texto]" custT="1"/>
      <dgm:spPr/>
      <dgm:t>
        <a:bodyPr/>
        <a:lstStyle/>
        <a:p>
          <a:r>
            <a:rPr lang="es-ES" sz="2000" dirty="0" smtClean="0"/>
            <a:t>Hiperactividad</a:t>
          </a:r>
          <a:endParaRPr lang="es-ES" sz="2000" dirty="0"/>
        </a:p>
      </dgm:t>
    </dgm:pt>
    <dgm:pt modelId="{161C3328-1268-478F-BEA6-7D346B06DC65}" type="parTrans" cxnId="{3A396570-9FF4-45EC-9A8F-E49E7A96A5CA}">
      <dgm:prSet/>
      <dgm:spPr/>
      <dgm:t>
        <a:bodyPr/>
        <a:lstStyle/>
        <a:p>
          <a:endParaRPr lang="es-ES"/>
        </a:p>
      </dgm:t>
    </dgm:pt>
    <dgm:pt modelId="{94612349-3D7B-450F-9A2B-158765DA409B}" type="sibTrans" cxnId="{3A396570-9FF4-45EC-9A8F-E49E7A96A5CA}">
      <dgm:prSet/>
      <dgm:spPr/>
      <dgm:t>
        <a:bodyPr/>
        <a:lstStyle/>
        <a:p>
          <a:endParaRPr lang="es-ES"/>
        </a:p>
      </dgm:t>
    </dgm:pt>
    <dgm:pt modelId="{E9B788BA-CA00-409B-A997-ED426A33F124}">
      <dgm:prSet phldrT="[Texto]" custT="1"/>
      <dgm:spPr/>
      <dgm:t>
        <a:bodyPr/>
        <a:lstStyle/>
        <a:p>
          <a:r>
            <a:rPr lang="es-ES" sz="2000" dirty="0" smtClean="0"/>
            <a:t>Enuresis y </a:t>
          </a:r>
          <a:r>
            <a:rPr lang="es-ES" sz="2000" dirty="0" err="1" smtClean="0"/>
            <a:t>ecopresis</a:t>
          </a:r>
          <a:endParaRPr lang="es-ES" sz="2000" dirty="0"/>
        </a:p>
      </dgm:t>
    </dgm:pt>
    <dgm:pt modelId="{4CDE3B17-75E8-4C04-90B5-078B420F97C5}" type="parTrans" cxnId="{3F8F9729-3285-4ACF-AEDB-CA47D7BB2CF9}">
      <dgm:prSet/>
      <dgm:spPr/>
      <dgm:t>
        <a:bodyPr/>
        <a:lstStyle/>
        <a:p>
          <a:endParaRPr lang="es-ES"/>
        </a:p>
      </dgm:t>
    </dgm:pt>
    <dgm:pt modelId="{7B13F327-1B42-4AE2-8BF9-7EAB77A1CC34}" type="sibTrans" cxnId="{3F8F9729-3285-4ACF-AEDB-CA47D7BB2CF9}">
      <dgm:prSet/>
      <dgm:spPr/>
      <dgm:t>
        <a:bodyPr/>
        <a:lstStyle/>
        <a:p>
          <a:endParaRPr lang="es-ES"/>
        </a:p>
      </dgm:t>
    </dgm:pt>
    <dgm:pt modelId="{C2243F12-AD39-4771-A039-3FF5ED9199FE}">
      <dgm:prSet phldrT="[Texto]" custT="1"/>
      <dgm:spPr/>
      <dgm:t>
        <a:bodyPr/>
        <a:lstStyle/>
        <a:p>
          <a:r>
            <a:rPr lang="es-ES" sz="2000" dirty="0" smtClean="0"/>
            <a:t>Trastornos del sueño</a:t>
          </a:r>
          <a:endParaRPr lang="es-ES" sz="2000" dirty="0"/>
        </a:p>
      </dgm:t>
    </dgm:pt>
    <dgm:pt modelId="{730E92F5-DDE6-4283-983E-CAE357CCF1CD}" type="parTrans" cxnId="{27E9A907-FB4A-4D31-AF45-C584A8A6F801}">
      <dgm:prSet/>
      <dgm:spPr/>
      <dgm:t>
        <a:bodyPr/>
        <a:lstStyle/>
        <a:p>
          <a:endParaRPr lang="es-ES"/>
        </a:p>
      </dgm:t>
    </dgm:pt>
    <dgm:pt modelId="{2317E9B1-C88F-4797-B09A-50C4CCE8CF7C}" type="sibTrans" cxnId="{27E9A907-FB4A-4D31-AF45-C584A8A6F801}">
      <dgm:prSet/>
      <dgm:spPr/>
      <dgm:t>
        <a:bodyPr/>
        <a:lstStyle/>
        <a:p>
          <a:endParaRPr lang="es-ES"/>
        </a:p>
      </dgm:t>
    </dgm:pt>
    <dgm:pt modelId="{FAE4468C-EEF3-431D-A931-7FFF60EFC95B}">
      <dgm:prSet phldrT="[Texto]" custT="1"/>
      <dgm:spPr/>
      <dgm:t>
        <a:bodyPr/>
        <a:lstStyle/>
        <a:p>
          <a:r>
            <a:rPr lang="es-ES" sz="2000" dirty="0" smtClean="0"/>
            <a:t>Fobias o temores intensos</a:t>
          </a:r>
          <a:endParaRPr lang="es-ES" sz="2000" dirty="0"/>
        </a:p>
      </dgm:t>
    </dgm:pt>
    <dgm:pt modelId="{39299E7D-512B-4026-B030-45C7074FDA8A}" type="parTrans" cxnId="{EFD62E8C-539D-4551-8F43-80325005E9C3}">
      <dgm:prSet/>
      <dgm:spPr/>
      <dgm:t>
        <a:bodyPr/>
        <a:lstStyle/>
        <a:p>
          <a:endParaRPr lang="es-ES"/>
        </a:p>
      </dgm:t>
    </dgm:pt>
    <dgm:pt modelId="{A5B18D93-8118-4C8A-866E-E455639A3BD8}" type="sibTrans" cxnId="{EFD62E8C-539D-4551-8F43-80325005E9C3}">
      <dgm:prSet/>
      <dgm:spPr/>
      <dgm:t>
        <a:bodyPr/>
        <a:lstStyle/>
        <a:p>
          <a:endParaRPr lang="es-ES"/>
        </a:p>
      </dgm:t>
    </dgm:pt>
    <dgm:pt modelId="{63375DA0-2B95-432F-BFFD-827F4A339A67}">
      <dgm:prSet phldrT="[Texto]" custT="1"/>
      <dgm:spPr/>
      <dgm:t>
        <a:bodyPr/>
        <a:lstStyle/>
        <a:p>
          <a:r>
            <a:rPr lang="es-ES" sz="2000" dirty="0" smtClean="0"/>
            <a:t>Conductas compulsivas</a:t>
          </a:r>
          <a:endParaRPr lang="es-ES" sz="2000" dirty="0"/>
        </a:p>
      </dgm:t>
    </dgm:pt>
    <dgm:pt modelId="{39B352FD-9EFB-4FA6-9E64-530FCA9A1041}" type="parTrans" cxnId="{D3FE4247-957D-49FE-A960-14B562C6F328}">
      <dgm:prSet/>
      <dgm:spPr/>
      <dgm:t>
        <a:bodyPr/>
        <a:lstStyle/>
        <a:p>
          <a:endParaRPr lang="es-ES"/>
        </a:p>
      </dgm:t>
    </dgm:pt>
    <dgm:pt modelId="{FF98A7CF-C122-4C8E-8BEB-A5C62F60B137}" type="sibTrans" cxnId="{D3FE4247-957D-49FE-A960-14B562C6F328}">
      <dgm:prSet/>
      <dgm:spPr/>
      <dgm:t>
        <a:bodyPr/>
        <a:lstStyle/>
        <a:p>
          <a:endParaRPr lang="es-ES"/>
        </a:p>
      </dgm:t>
    </dgm:pt>
    <dgm:pt modelId="{ACBE8F86-BEC2-4FBA-A45B-4629DE3C5279}">
      <dgm:prSet phldrT="[Texto]" custT="1"/>
      <dgm:spPr/>
      <dgm:t>
        <a:bodyPr/>
        <a:lstStyle/>
        <a:p>
          <a:r>
            <a:rPr lang="es-ES" sz="2000" dirty="0" smtClean="0"/>
            <a:t>Fenómenos </a:t>
          </a:r>
          <a:r>
            <a:rPr lang="es-ES" sz="2000" dirty="0" err="1" smtClean="0"/>
            <a:t>disociativos</a:t>
          </a:r>
          <a:endParaRPr lang="es-ES" sz="2000" dirty="0"/>
        </a:p>
      </dgm:t>
    </dgm:pt>
    <dgm:pt modelId="{71AEA6D7-24A9-44DC-AC0E-C34BDA7A60A7}" type="parTrans" cxnId="{E2012B25-CDB5-46FF-A83F-D828CCE7CBC4}">
      <dgm:prSet/>
      <dgm:spPr/>
      <dgm:t>
        <a:bodyPr/>
        <a:lstStyle/>
        <a:p>
          <a:endParaRPr lang="es-ES"/>
        </a:p>
      </dgm:t>
    </dgm:pt>
    <dgm:pt modelId="{1E0456E8-94D7-425F-AFE1-2143E2C5F13B}" type="sibTrans" cxnId="{E2012B25-CDB5-46FF-A83F-D828CCE7CBC4}">
      <dgm:prSet/>
      <dgm:spPr/>
      <dgm:t>
        <a:bodyPr/>
        <a:lstStyle/>
        <a:p>
          <a:endParaRPr lang="es-ES"/>
        </a:p>
      </dgm:t>
    </dgm:pt>
    <dgm:pt modelId="{E42603BC-BC0D-40CC-A2FE-7B96B9D1B1FE}" type="pres">
      <dgm:prSet presAssocID="{099507D2-4951-4102-83EA-032117326357}" presName="diagram" presStyleCnt="0">
        <dgm:presLayoutVars>
          <dgm:dir/>
          <dgm:animLvl val="lvl"/>
          <dgm:resizeHandles val="exact"/>
        </dgm:presLayoutVars>
      </dgm:prSet>
      <dgm:spPr/>
    </dgm:pt>
    <dgm:pt modelId="{90A32160-9285-4C90-B873-624EA43910D7}" type="pres">
      <dgm:prSet presAssocID="{40A170BE-F840-47BD-ABEC-FE59E37663CE}" presName="compNode" presStyleCnt="0"/>
      <dgm:spPr/>
    </dgm:pt>
    <dgm:pt modelId="{143C09F6-3B01-4E52-A6A1-D9554C0857D1}" type="pres">
      <dgm:prSet presAssocID="{40A170BE-F840-47BD-ABEC-FE59E37663CE}" presName="childRect" presStyleLbl="bgAcc1" presStyleIdx="0" presStyleCnt="1" custScaleX="274243" custScaleY="180514" custLinFactNeighborX="-337" custLinFactNeighborY="-6901">
        <dgm:presLayoutVars>
          <dgm:bulletEnabled val="1"/>
        </dgm:presLayoutVars>
      </dgm:prSet>
      <dgm:spPr/>
      <dgm:t>
        <a:bodyPr/>
        <a:lstStyle/>
        <a:p>
          <a:endParaRPr lang="es-ES"/>
        </a:p>
      </dgm:t>
    </dgm:pt>
    <dgm:pt modelId="{F2647B7A-29A8-44BB-903E-D20C55B97696}" type="pres">
      <dgm:prSet presAssocID="{40A170BE-F840-47BD-ABEC-FE59E37663CE}" presName="parentText" presStyleLbl="node1" presStyleIdx="0" presStyleCnt="0">
        <dgm:presLayoutVars>
          <dgm:chMax val="0"/>
          <dgm:bulletEnabled val="1"/>
        </dgm:presLayoutVars>
      </dgm:prSet>
      <dgm:spPr/>
      <dgm:t>
        <a:bodyPr/>
        <a:lstStyle/>
        <a:p>
          <a:endParaRPr lang="es-ES"/>
        </a:p>
      </dgm:t>
    </dgm:pt>
    <dgm:pt modelId="{037BF943-C8CB-4C8B-AF3B-A3F4A5FF504A}" type="pres">
      <dgm:prSet presAssocID="{40A170BE-F840-47BD-ABEC-FE59E37663CE}" presName="parentRect" presStyleLbl="alignNode1" presStyleIdx="0" presStyleCnt="1" custScaleX="105376" custScaleY="76457" custLinFactY="-165113" custLinFactNeighborX="95758" custLinFactNeighborY="-200000"/>
      <dgm:spPr/>
      <dgm:t>
        <a:bodyPr/>
        <a:lstStyle/>
        <a:p>
          <a:endParaRPr lang="es-ES"/>
        </a:p>
      </dgm:t>
    </dgm:pt>
    <dgm:pt modelId="{8B9C3552-C8B7-4048-B904-3E60F7DE6934}" type="pres">
      <dgm:prSet presAssocID="{40A170BE-F840-47BD-ABEC-FE59E37663CE}" presName="adorn" presStyleLbl="fgAccFollowNode1" presStyleIdx="0" presStyleCnt="1" custScaleX="69048" custScaleY="41689" custLinFactNeighborX="-10824" custLinFactNeighborY="4365"/>
      <dgm:spPr>
        <a:blipFill rotWithShape="1">
          <a:blip xmlns:r="http://schemas.openxmlformats.org/officeDocument/2006/relationships" r:embed="rId1"/>
          <a:stretch>
            <a:fillRect/>
          </a:stretch>
        </a:blipFill>
      </dgm:spPr>
      <dgm:t>
        <a:bodyPr/>
        <a:lstStyle/>
        <a:p>
          <a:endParaRPr lang="es-ES"/>
        </a:p>
      </dgm:t>
    </dgm:pt>
  </dgm:ptLst>
  <dgm:cxnLst>
    <dgm:cxn modelId="{DD774B6D-EE27-47C0-9C36-9AB20BDC2449}" srcId="{40A170BE-F840-47BD-ABEC-FE59E37663CE}" destId="{91E8AB26-4E0D-4CF5-9896-DFA58D641DC1}" srcOrd="2" destOrd="0" parTransId="{BBA2997A-B1E1-4966-A51E-F9A7A27D6717}" sibTransId="{25A0F93A-B4CC-4C59-B1B1-CB8B0A34878E}"/>
    <dgm:cxn modelId="{340C8F34-F31C-4476-8AD6-A60EE36CAA6E}" type="presOf" srcId="{91E8AB26-4E0D-4CF5-9896-DFA58D641DC1}" destId="{143C09F6-3B01-4E52-A6A1-D9554C0857D1}" srcOrd="0" destOrd="2" presId="urn:microsoft.com/office/officeart/2005/8/layout/bList2#3"/>
    <dgm:cxn modelId="{691EEF51-B852-4F51-B875-58CE06BBF5C6}" type="presOf" srcId="{A7FB7472-FE59-4011-A971-6572C796244E}" destId="{143C09F6-3B01-4E52-A6A1-D9554C0857D1}" srcOrd="0" destOrd="0" presId="urn:microsoft.com/office/officeart/2005/8/layout/bList2#3"/>
    <dgm:cxn modelId="{FC781C89-6E58-4FDF-8D6B-5636D6B06CD7}" type="presOf" srcId="{63375DA0-2B95-432F-BFFD-827F4A339A67}" destId="{143C09F6-3B01-4E52-A6A1-D9554C0857D1}" srcOrd="0" destOrd="9" presId="urn:microsoft.com/office/officeart/2005/8/layout/bList2#3"/>
    <dgm:cxn modelId="{D96F4366-56EE-423E-BECD-41137E79FD6E}" srcId="{40A170BE-F840-47BD-ABEC-FE59E37663CE}" destId="{EDF141A8-9779-4034-A720-1EBDE1A1803D}" srcOrd="1" destOrd="0" parTransId="{7129368B-B2DB-4CB5-9D88-D2DE1EFB7989}" sibTransId="{BC5AE461-5210-406C-B011-1EE2CA5DBB5F}"/>
    <dgm:cxn modelId="{5F1347C3-58A2-48F6-8328-729009715365}" type="presOf" srcId="{40A170BE-F840-47BD-ABEC-FE59E37663CE}" destId="{F2647B7A-29A8-44BB-903E-D20C55B97696}" srcOrd="0" destOrd="0" presId="urn:microsoft.com/office/officeart/2005/8/layout/bList2#3"/>
    <dgm:cxn modelId="{29ABFFAA-F207-4CD4-B181-05785BC866BB}" type="presOf" srcId="{9400D940-9B56-4452-BF26-BA4F8E78CE6C}" destId="{143C09F6-3B01-4E52-A6A1-D9554C0857D1}" srcOrd="0" destOrd="5" presId="urn:microsoft.com/office/officeart/2005/8/layout/bList2#3"/>
    <dgm:cxn modelId="{CFF2BC5C-AC53-4447-9FC4-DC7E91935638}" srcId="{40A170BE-F840-47BD-ABEC-FE59E37663CE}" destId="{38FCC20A-3FE8-4783-98D3-90CE50B3512B}" srcOrd="4" destOrd="0" parTransId="{2D25FF90-958F-4648-AEEA-FD6DF1FC91F1}" sibTransId="{08DA2464-1FEB-4214-8FE9-A62DEDF3ACFE}"/>
    <dgm:cxn modelId="{3A396570-9FF4-45EC-9A8F-E49E7A96A5CA}" srcId="{40A170BE-F840-47BD-ABEC-FE59E37663CE}" destId="{9400D940-9B56-4452-BF26-BA4F8E78CE6C}" srcOrd="5" destOrd="0" parTransId="{161C3328-1268-478F-BEA6-7D346B06DC65}" sibTransId="{94612349-3D7B-450F-9A2B-158765DA409B}"/>
    <dgm:cxn modelId="{2A30C4A7-6A51-47A0-929C-51BE3F3E80B0}" type="presOf" srcId="{FAE4468C-EEF3-431D-A931-7FFF60EFC95B}" destId="{143C09F6-3B01-4E52-A6A1-D9554C0857D1}" srcOrd="0" destOrd="8" presId="urn:microsoft.com/office/officeart/2005/8/layout/bList2#3"/>
    <dgm:cxn modelId="{1CF552C9-107A-48BE-B2EA-35663CE044F4}" type="presOf" srcId="{E386BBEE-65FE-4910-84C2-497C3C040160}" destId="{143C09F6-3B01-4E52-A6A1-D9554C0857D1}" srcOrd="0" destOrd="3" presId="urn:microsoft.com/office/officeart/2005/8/layout/bList2#3"/>
    <dgm:cxn modelId="{1BED05C8-57ED-4EE3-BE2A-49219F61F5F4}" type="presOf" srcId="{E9B788BA-CA00-409B-A997-ED426A33F124}" destId="{143C09F6-3B01-4E52-A6A1-D9554C0857D1}" srcOrd="0" destOrd="6" presId="urn:microsoft.com/office/officeart/2005/8/layout/bList2#3"/>
    <dgm:cxn modelId="{05A38BF4-FCA8-442E-A226-56914F2E5F4B}" type="presOf" srcId="{099507D2-4951-4102-83EA-032117326357}" destId="{E42603BC-BC0D-40CC-A2FE-7B96B9D1B1FE}" srcOrd="0" destOrd="0" presId="urn:microsoft.com/office/officeart/2005/8/layout/bList2#3"/>
    <dgm:cxn modelId="{3F8F9729-3285-4ACF-AEDB-CA47D7BB2CF9}" srcId="{40A170BE-F840-47BD-ABEC-FE59E37663CE}" destId="{E9B788BA-CA00-409B-A997-ED426A33F124}" srcOrd="6" destOrd="0" parTransId="{4CDE3B17-75E8-4C04-90B5-078B420F97C5}" sibTransId="{7B13F327-1B42-4AE2-8BF9-7EAB77A1CC34}"/>
    <dgm:cxn modelId="{EFD62E8C-539D-4551-8F43-80325005E9C3}" srcId="{40A170BE-F840-47BD-ABEC-FE59E37663CE}" destId="{FAE4468C-EEF3-431D-A931-7FFF60EFC95B}" srcOrd="8" destOrd="0" parTransId="{39299E7D-512B-4026-B030-45C7074FDA8A}" sibTransId="{A5B18D93-8118-4C8A-866E-E455639A3BD8}"/>
    <dgm:cxn modelId="{836D6CA6-498D-4DF5-8741-C0A57322C87F}" type="presOf" srcId="{EDF141A8-9779-4034-A720-1EBDE1A1803D}" destId="{143C09F6-3B01-4E52-A6A1-D9554C0857D1}" srcOrd="0" destOrd="1" presId="urn:microsoft.com/office/officeart/2005/8/layout/bList2#3"/>
    <dgm:cxn modelId="{99709BFD-AD09-407D-8F94-4683737D60A6}" type="presOf" srcId="{C2243F12-AD39-4771-A039-3FF5ED9199FE}" destId="{143C09F6-3B01-4E52-A6A1-D9554C0857D1}" srcOrd="0" destOrd="7" presId="urn:microsoft.com/office/officeart/2005/8/layout/bList2#3"/>
    <dgm:cxn modelId="{6D82F866-1127-4A56-B581-9113EFCC1DF5}" type="presOf" srcId="{40A170BE-F840-47BD-ABEC-FE59E37663CE}" destId="{037BF943-C8CB-4C8B-AF3B-A3F4A5FF504A}" srcOrd="1" destOrd="0" presId="urn:microsoft.com/office/officeart/2005/8/layout/bList2#3"/>
    <dgm:cxn modelId="{82FB91B8-7F2D-4466-8D79-CA8C00A7965A}" type="presOf" srcId="{38FCC20A-3FE8-4783-98D3-90CE50B3512B}" destId="{143C09F6-3B01-4E52-A6A1-D9554C0857D1}" srcOrd="0" destOrd="4" presId="urn:microsoft.com/office/officeart/2005/8/layout/bList2#3"/>
    <dgm:cxn modelId="{241B325F-5032-4383-A53E-FD411C8E2E3B}" type="presOf" srcId="{ACBE8F86-BEC2-4FBA-A45B-4629DE3C5279}" destId="{143C09F6-3B01-4E52-A6A1-D9554C0857D1}" srcOrd="0" destOrd="10" presId="urn:microsoft.com/office/officeart/2005/8/layout/bList2#3"/>
    <dgm:cxn modelId="{27E9A907-FB4A-4D31-AF45-C584A8A6F801}" srcId="{40A170BE-F840-47BD-ABEC-FE59E37663CE}" destId="{C2243F12-AD39-4771-A039-3FF5ED9199FE}" srcOrd="7" destOrd="0" parTransId="{730E92F5-DDE6-4283-983E-CAE357CCF1CD}" sibTransId="{2317E9B1-C88F-4797-B09A-50C4CCE8CF7C}"/>
    <dgm:cxn modelId="{24FEFC6E-0829-4C8B-A417-AAAF54C9BE46}" srcId="{099507D2-4951-4102-83EA-032117326357}" destId="{40A170BE-F840-47BD-ABEC-FE59E37663CE}" srcOrd="0" destOrd="0" parTransId="{65983916-14B8-46A0-AA1B-22E8A96BA6E2}" sibTransId="{CBA2DF6F-6F24-4445-AC07-4824EB697858}"/>
    <dgm:cxn modelId="{3E341EA8-7028-4E5F-8ED3-4EF5281FDA2F}" srcId="{40A170BE-F840-47BD-ABEC-FE59E37663CE}" destId="{A7FB7472-FE59-4011-A971-6572C796244E}" srcOrd="0" destOrd="0" parTransId="{CB32B607-8FCF-487F-88FC-6C6DBF775AC2}" sibTransId="{08638C44-17D9-4191-A021-16E5D34F76CF}"/>
    <dgm:cxn modelId="{9B95DAD6-F955-487F-9AC5-5109B011B85C}" srcId="{40A170BE-F840-47BD-ABEC-FE59E37663CE}" destId="{E386BBEE-65FE-4910-84C2-497C3C040160}" srcOrd="3" destOrd="0" parTransId="{6815985C-2A0F-4188-8ABA-2CF17611C369}" sibTransId="{87E2C3CF-E39B-4D16-A8A8-A7E7E33EB0CF}"/>
    <dgm:cxn modelId="{E2012B25-CDB5-46FF-A83F-D828CCE7CBC4}" srcId="{40A170BE-F840-47BD-ABEC-FE59E37663CE}" destId="{ACBE8F86-BEC2-4FBA-A45B-4629DE3C5279}" srcOrd="10" destOrd="0" parTransId="{71AEA6D7-24A9-44DC-AC0E-C34BDA7A60A7}" sibTransId="{1E0456E8-94D7-425F-AFE1-2143E2C5F13B}"/>
    <dgm:cxn modelId="{D3FE4247-957D-49FE-A960-14B562C6F328}" srcId="{40A170BE-F840-47BD-ABEC-FE59E37663CE}" destId="{63375DA0-2B95-432F-BFFD-827F4A339A67}" srcOrd="9" destOrd="0" parTransId="{39B352FD-9EFB-4FA6-9E64-530FCA9A1041}" sibTransId="{FF98A7CF-C122-4C8E-8BEB-A5C62F60B137}"/>
    <dgm:cxn modelId="{7D4BD119-BE40-40C1-8238-9E50BF888535}" type="presParOf" srcId="{E42603BC-BC0D-40CC-A2FE-7B96B9D1B1FE}" destId="{90A32160-9285-4C90-B873-624EA43910D7}" srcOrd="0" destOrd="0" presId="urn:microsoft.com/office/officeart/2005/8/layout/bList2#3"/>
    <dgm:cxn modelId="{C8D0DE78-9301-4038-AC17-CF509EA395BF}" type="presParOf" srcId="{90A32160-9285-4C90-B873-624EA43910D7}" destId="{143C09F6-3B01-4E52-A6A1-D9554C0857D1}" srcOrd="0" destOrd="0" presId="urn:microsoft.com/office/officeart/2005/8/layout/bList2#3"/>
    <dgm:cxn modelId="{D40561AA-8717-4107-AE90-3C1A31FABCA3}" type="presParOf" srcId="{90A32160-9285-4C90-B873-624EA43910D7}" destId="{F2647B7A-29A8-44BB-903E-D20C55B97696}" srcOrd="1" destOrd="0" presId="urn:microsoft.com/office/officeart/2005/8/layout/bList2#3"/>
    <dgm:cxn modelId="{18145DF7-A159-414F-B4DF-7F1E7E19DF67}" type="presParOf" srcId="{90A32160-9285-4C90-B873-624EA43910D7}" destId="{037BF943-C8CB-4C8B-AF3B-A3F4A5FF504A}" srcOrd="2" destOrd="0" presId="urn:microsoft.com/office/officeart/2005/8/layout/bList2#3"/>
    <dgm:cxn modelId="{65B29B77-4D31-4918-9716-9281955966CB}" type="presParOf" srcId="{90A32160-9285-4C90-B873-624EA43910D7}" destId="{8B9C3552-C8B7-4048-B904-3E60F7DE6934}"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507D2-4951-4102-83EA-032117326357}" type="doc">
      <dgm:prSet loTypeId="urn:microsoft.com/office/officeart/2005/8/layout/bList2#3" loCatId="list" qsTypeId="urn:microsoft.com/office/officeart/2005/8/quickstyle/simple1" qsCatId="simple" csTypeId="urn:microsoft.com/office/officeart/2005/8/colors/accent1_2" csCatId="accent1" phldr="1"/>
      <dgm:spPr/>
    </dgm:pt>
    <dgm:pt modelId="{68B01670-CEF8-4CCD-BF69-F67E07389D9B}">
      <dgm:prSet phldrT="[Texto]"/>
      <dgm:spPr/>
      <dgm:t>
        <a:bodyPr/>
        <a:lstStyle/>
        <a:p>
          <a:r>
            <a:rPr lang="es-ES" dirty="0" smtClean="0"/>
            <a:t>Escolares </a:t>
          </a:r>
          <a:r>
            <a:rPr lang="es-ES" smtClean="0"/>
            <a:t>y adolescentes</a:t>
          </a:r>
          <a:endParaRPr lang="es-ES" dirty="0"/>
        </a:p>
      </dgm:t>
    </dgm:pt>
    <dgm:pt modelId="{8093183B-CA01-44BE-A461-C330D3F36FDD}" type="parTrans" cxnId="{862381D3-603F-461A-BAB2-2586338E4731}">
      <dgm:prSet/>
      <dgm:spPr/>
      <dgm:t>
        <a:bodyPr/>
        <a:lstStyle/>
        <a:p>
          <a:endParaRPr lang="es-ES"/>
        </a:p>
      </dgm:t>
    </dgm:pt>
    <dgm:pt modelId="{FFB05A47-F256-4F21-B556-9B9EA5DBFC7A}" type="sibTrans" cxnId="{862381D3-603F-461A-BAB2-2586338E4731}">
      <dgm:prSet/>
      <dgm:spPr/>
      <dgm:t>
        <a:bodyPr/>
        <a:lstStyle/>
        <a:p>
          <a:endParaRPr lang="es-ES"/>
        </a:p>
      </dgm:t>
    </dgm:pt>
    <dgm:pt modelId="{CEA1B906-EFD0-4000-9EFC-382315B45F95}">
      <dgm:prSet phldrT="[Texto]" custT="1"/>
      <dgm:spPr/>
      <dgm:t>
        <a:bodyPr/>
        <a:lstStyle/>
        <a:p>
          <a:r>
            <a:rPr lang="es-ES" sz="1800" dirty="0" smtClean="0"/>
            <a:t>Tendencia a permanecer en la escuela fuera del horario</a:t>
          </a:r>
          <a:endParaRPr lang="es-ES" sz="1800" dirty="0"/>
        </a:p>
      </dgm:t>
    </dgm:pt>
    <dgm:pt modelId="{22252090-4503-4EB8-8CEA-1DA2B0E49FE5}" type="sibTrans" cxnId="{7331EEB3-C5FA-465E-981A-0947871527B7}">
      <dgm:prSet/>
      <dgm:spPr/>
      <dgm:t>
        <a:bodyPr/>
        <a:lstStyle/>
        <a:p>
          <a:endParaRPr lang="es-ES"/>
        </a:p>
      </dgm:t>
    </dgm:pt>
    <dgm:pt modelId="{A04367B1-64B9-4A15-9E7D-D6F18A16C4FF}" type="parTrans" cxnId="{7331EEB3-C5FA-465E-981A-0947871527B7}">
      <dgm:prSet/>
      <dgm:spPr/>
      <dgm:t>
        <a:bodyPr/>
        <a:lstStyle/>
        <a:p>
          <a:endParaRPr lang="es-ES"/>
        </a:p>
      </dgm:t>
    </dgm:pt>
    <dgm:pt modelId="{32FC0463-67ED-4843-BE6B-7ECE34DBAFD2}">
      <dgm:prSet phldrT="[Texto]" custT="1"/>
      <dgm:spPr/>
      <dgm:t>
        <a:bodyPr/>
        <a:lstStyle/>
        <a:p>
          <a:r>
            <a:rPr lang="es-ES" sz="1800" dirty="0" smtClean="0"/>
            <a:t>Desesperanza y tristeza</a:t>
          </a:r>
          <a:endParaRPr lang="es-ES" sz="1800" dirty="0"/>
        </a:p>
      </dgm:t>
    </dgm:pt>
    <dgm:pt modelId="{2C4F0074-9070-4D93-A824-3E9CD5992E7D}" type="sibTrans" cxnId="{BED24274-F699-4EBE-A7AB-DC61BC7E932E}">
      <dgm:prSet/>
      <dgm:spPr/>
      <dgm:t>
        <a:bodyPr/>
        <a:lstStyle/>
        <a:p>
          <a:endParaRPr lang="es-ES"/>
        </a:p>
      </dgm:t>
    </dgm:pt>
    <dgm:pt modelId="{73CA7459-37E6-48DB-A2CC-B1571D509217}" type="parTrans" cxnId="{BED24274-F699-4EBE-A7AB-DC61BC7E932E}">
      <dgm:prSet/>
      <dgm:spPr/>
      <dgm:t>
        <a:bodyPr/>
        <a:lstStyle/>
        <a:p>
          <a:endParaRPr lang="es-ES"/>
        </a:p>
      </dgm:t>
    </dgm:pt>
    <dgm:pt modelId="{02B834FC-BD50-4A20-B8B8-F5EFD2FA565D}">
      <dgm:prSet phldrT="[Texto]" custT="1"/>
      <dgm:spPr/>
      <dgm:t>
        <a:bodyPr/>
        <a:lstStyle/>
        <a:p>
          <a:r>
            <a:rPr lang="es-ES" sz="1800" dirty="0" smtClean="0"/>
            <a:t>Mentiras frecuentes</a:t>
          </a:r>
          <a:endParaRPr lang="es-ES" sz="1800" dirty="0"/>
        </a:p>
      </dgm:t>
    </dgm:pt>
    <dgm:pt modelId="{4515BCBC-1786-4667-A56F-4A01E2583892}" type="sibTrans" cxnId="{D8B03C16-7451-44DF-AF77-CC78DD523A43}">
      <dgm:prSet/>
      <dgm:spPr/>
      <dgm:t>
        <a:bodyPr/>
        <a:lstStyle/>
        <a:p>
          <a:endParaRPr lang="es-ES"/>
        </a:p>
      </dgm:t>
    </dgm:pt>
    <dgm:pt modelId="{327CE1BC-9BBB-46B4-96FE-1736A83133F0}" type="parTrans" cxnId="{D8B03C16-7451-44DF-AF77-CC78DD523A43}">
      <dgm:prSet/>
      <dgm:spPr/>
      <dgm:t>
        <a:bodyPr/>
        <a:lstStyle/>
        <a:p>
          <a:endParaRPr lang="es-ES"/>
        </a:p>
      </dgm:t>
    </dgm:pt>
    <dgm:pt modelId="{29E7E8DF-1F43-4FE2-8B22-57BA0C40F283}">
      <dgm:prSet phldrT="[Texto]" custT="1"/>
      <dgm:spPr/>
      <dgm:t>
        <a:bodyPr/>
        <a:lstStyle/>
        <a:p>
          <a:r>
            <a:rPr lang="es-ES" sz="1800" dirty="0" smtClean="0"/>
            <a:t>Hurtos</a:t>
          </a:r>
          <a:endParaRPr lang="es-ES" sz="1800" dirty="0"/>
        </a:p>
      </dgm:t>
    </dgm:pt>
    <dgm:pt modelId="{811C9939-6388-4568-9F7D-264E3E12279E}" type="sibTrans" cxnId="{85D124E6-AEEB-46C1-A87E-C091A63B3A61}">
      <dgm:prSet/>
      <dgm:spPr/>
      <dgm:t>
        <a:bodyPr/>
        <a:lstStyle/>
        <a:p>
          <a:endParaRPr lang="es-ES"/>
        </a:p>
      </dgm:t>
    </dgm:pt>
    <dgm:pt modelId="{06491969-3385-4F2C-88F7-A173A10E0ECF}" type="parTrans" cxnId="{85D124E6-AEEB-46C1-A87E-C091A63B3A61}">
      <dgm:prSet/>
      <dgm:spPr/>
      <dgm:t>
        <a:bodyPr/>
        <a:lstStyle/>
        <a:p>
          <a:endParaRPr lang="es-ES"/>
        </a:p>
      </dgm:t>
    </dgm:pt>
    <dgm:pt modelId="{D0750528-7FB8-4E5D-913D-BC1A2641D7F4}">
      <dgm:prSet phldrT="[Texto]" custT="1"/>
      <dgm:spPr/>
      <dgm:t>
        <a:bodyPr/>
        <a:lstStyle/>
        <a:p>
          <a:r>
            <a:rPr lang="es-ES" sz="1800" dirty="0" smtClean="0"/>
            <a:t>Marcada desconfianza hacia adultos significativos</a:t>
          </a:r>
          <a:endParaRPr lang="es-ES" sz="1800" dirty="0"/>
        </a:p>
      </dgm:t>
    </dgm:pt>
    <dgm:pt modelId="{8151DF3F-5A0B-4519-9C41-DE70E008E4D0}" type="sibTrans" cxnId="{D18E3B9D-3478-4130-9A7D-F772CE0959B6}">
      <dgm:prSet/>
      <dgm:spPr/>
      <dgm:t>
        <a:bodyPr/>
        <a:lstStyle/>
        <a:p>
          <a:endParaRPr lang="es-ES"/>
        </a:p>
      </dgm:t>
    </dgm:pt>
    <dgm:pt modelId="{01EF4D9B-4C82-48FE-B7E2-15AB7784C50E}" type="parTrans" cxnId="{D18E3B9D-3478-4130-9A7D-F772CE0959B6}">
      <dgm:prSet/>
      <dgm:spPr/>
      <dgm:t>
        <a:bodyPr/>
        <a:lstStyle/>
        <a:p>
          <a:endParaRPr lang="es-ES"/>
        </a:p>
      </dgm:t>
    </dgm:pt>
    <dgm:pt modelId="{E71B5E78-9D32-4794-A97F-B6E098BCF77F}">
      <dgm:prSet phldrT="[Texto]" custT="1"/>
      <dgm:spPr/>
      <dgm:t>
        <a:bodyPr/>
        <a:lstStyle/>
        <a:p>
          <a:r>
            <a:rPr lang="es-ES" sz="1800" dirty="0" smtClean="0"/>
            <a:t>Conflictos con la autoridad</a:t>
          </a:r>
          <a:endParaRPr lang="es-ES" sz="1800" dirty="0"/>
        </a:p>
      </dgm:t>
    </dgm:pt>
    <dgm:pt modelId="{AB0A975E-3F9E-40E3-92A2-A245E8E4F542}" type="sibTrans" cxnId="{1D487129-9B8B-473D-9B9F-653A283E80BE}">
      <dgm:prSet/>
      <dgm:spPr/>
      <dgm:t>
        <a:bodyPr/>
        <a:lstStyle/>
        <a:p>
          <a:endParaRPr lang="es-ES"/>
        </a:p>
      </dgm:t>
    </dgm:pt>
    <dgm:pt modelId="{AD2D3D17-8F91-43CE-962D-D17E8DB600C1}" type="parTrans" cxnId="{1D487129-9B8B-473D-9B9F-653A283E80BE}">
      <dgm:prSet/>
      <dgm:spPr/>
      <dgm:t>
        <a:bodyPr/>
        <a:lstStyle/>
        <a:p>
          <a:endParaRPr lang="es-ES"/>
        </a:p>
      </dgm:t>
    </dgm:pt>
    <dgm:pt modelId="{A00BF551-4A59-4A17-90C7-E9731F2CFCEA}">
      <dgm:prSet phldrT="[Texto]" custT="1"/>
      <dgm:spPr/>
      <dgm:t>
        <a:bodyPr/>
        <a:lstStyle/>
        <a:p>
          <a:r>
            <a:rPr lang="es-ES" sz="1800" dirty="0" err="1" smtClean="0"/>
            <a:t>Sobreadaptación</a:t>
          </a:r>
          <a:r>
            <a:rPr lang="es-ES" sz="1800" dirty="0" smtClean="0"/>
            <a:t>, </a:t>
          </a:r>
          <a:r>
            <a:rPr lang="es-ES" sz="1800" dirty="0" err="1" smtClean="0"/>
            <a:t>pseudomadurez</a:t>
          </a:r>
          <a:endParaRPr lang="es-ES" sz="1800" dirty="0"/>
        </a:p>
      </dgm:t>
    </dgm:pt>
    <dgm:pt modelId="{D008E15E-D230-4C96-8733-95BB4BD37A13}" type="sibTrans" cxnId="{F6704B27-EB74-4C5D-80BA-913F60D30C26}">
      <dgm:prSet/>
      <dgm:spPr/>
      <dgm:t>
        <a:bodyPr/>
        <a:lstStyle/>
        <a:p>
          <a:endParaRPr lang="es-ES"/>
        </a:p>
      </dgm:t>
    </dgm:pt>
    <dgm:pt modelId="{2371FBCE-6431-419D-BF15-9F5BDF6A1585}" type="parTrans" cxnId="{F6704B27-EB74-4C5D-80BA-913F60D30C26}">
      <dgm:prSet/>
      <dgm:spPr/>
      <dgm:t>
        <a:bodyPr/>
        <a:lstStyle/>
        <a:p>
          <a:endParaRPr lang="es-ES"/>
        </a:p>
      </dgm:t>
    </dgm:pt>
    <dgm:pt modelId="{14B97A83-705B-4B98-BE3C-E95A5D3BA78D}">
      <dgm:prSet phldrT="[Texto]" custT="1"/>
      <dgm:spPr/>
      <dgm:t>
        <a:bodyPr/>
        <a:lstStyle/>
        <a:p>
          <a:r>
            <a:rPr lang="es-ES" sz="1800" dirty="0" smtClean="0"/>
            <a:t>Retraimiento llamativo, hostilidad, agresividad</a:t>
          </a:r>
          <a:endParaRPr lang="es-ES" sz="1800" dirty="0"/>
        </a:p>
      </dgm:t>
    </dgm:pt>
    <dgm:pt modelId="{A10B0451-8D7A-43F8-AF1F-CB266D65D720}" type="sibTrans" cxnId="{0AC68456-1849-4A3B-B02D-7421357F1B41}">
      <dgm:prSet/>
      <dgm:spPr/>
      <dgm:t>
        <a:bodyPr/>
        <a:lstStyle/>
        <a:p>
          <a:endParaRPr lang="es-ES"/>
        </a:p>
      </dgm:t>
    </dgm:pt>
    <dgm:pt modelId="{6717B8AE-964D-484E-87A0-F3F39ADA0E8E}" type="parTrans" cxnId="{0AC68456-1849-4A3B-B02D-7421357F1B41}">
      <dgm:prSet/>
      <dgm:spPr/>
      <dgm:t>
        <a:bodyPr/>
        <a:lstStyle/>
        <a:p>
          <a:endParaRPr lang="es-ES"/>
        </a:p>
      </dgm:t>
    </dgm:pt>
    <dgm:pt modelId="{93FE36A7-6E14-4C35-9889-328E81102E61}">
      <dgm:prSet phldrT="[Texto]" custT="1"/>
      <dgm:spPr/>
      <dgm:t>
        <a:bodyPr/>
        <a:lstStyle/>
        <a:p>
          <a:r>
            <a:rPr lang="es-ES" sz="1800" dirty="0" smtClean="0"/>
            <a:t>Fugas del hogar</a:t>
          </a:r>
          <a:endParaRPr lang="es-ES" sz="1800" dirty="0"/>
        </a:p>
      </dgm:t>
    </dgm:pt>
    <dgm:pt modelId="{090255D2-5C3A-45DE-B427-C2DF2D253B01}" type="sibTrans" cxnId="{95C84419-0F36-4A72-AD9B-0F1ACA2D5661}">
      <dgm:prSet/>
      <dgm:spPr/>
      <dgm:t>
        <a:bodyPr/>
        <a:lstStyle/>
        <a:p>
          <a:endParaRPr lang="es-ES"/>
        </a:p>
      </dgm:t>
    </dgm:pt>
    <dgm:pt modelId="{1C4106F5-003E-49D2-800A-6996556D5896}" type="parTrans" cxnId="{95C84419-0F36-4A72-AD9B-0F1ACA2D5661}">
      <dgm:prSet/>
      <dgm:spPr/>
      <dgm:t>
        <a:bodyPr/>
        <a:lstStyle/>
        <a:p>
          <a:endParaRPr lang="es-ES"/>
        </a:p>
      </dgm:t>
    </dgm:pt>
    <dgm:pt modelId="{EA3C7911-6C04-4F3D-BD8C-CE5AE82E1A15}">
      <dgm:prSet phldrT="[Texto]" custT="1"/>
      <dgm:spPr/>
      <dgm:t>
        <a:bodyPr/>
        <a:lstStyle/>
        <a:p>
          <a:r>
            <a:rPr lang="es-ES" sz="1800" dirty="0" smtClean="0"/>
            <a:t>Dificultades de aprendizaje o alteración del rendimiento</a:t>
          </a:r>
          <a:endParaRPr lang="es-ES" sz="1800" dirty="0"/>
        </a:p>
      </dgm:t>
    </dgm:pt>
    <dgm:pt modelId="{5BB2DE12-C534-4B72-9F3A-124D0D7AA562}" type="sibTrans" cxnId="{DB281777-C510-4F10-AE79-B3D196BDC56D}">
      <dgm:prSet/>
      <dgm:spPr/>
      <dgm:t>
        <a:bodyPr/>
        <a:lstStyle/>
        <a:p>
          <a:endParaRPr lang="es-ES"/>
        </a:p>
      </dgm:t>
    </dgm:pt>
    <dgm:pt modelId="{3875ECA5-3400-41A2-8E39-39E8C4CEE581}" type="parTrans" cxnId="{DB281777-C510-4F10-AE79-B3D196BDC56D}">
      <dgm:prSet/>
      <dgm:spPr/>
      <dgm:t>
        <a:bodyPr/>
        <a:lstStyle/>
        <a:p>
          <a:endParaRPr lang="es-ES"/>
        </a:p>
      </dgm:t>
    </dgm:pt>
    <dgm:pt modelId="{047CED46-A83E-4BD0-8884-5E3074924D40}">
      <dgm:prSet phldrT="[Texto]" custT="1"/>
      <dgm:spPr/>
      <dgm:t>
        <a:bodyPr/>
        <a:lstStyle/>
        <a:p>
          <a:r>
            <a:rPr lang="es-ES" sz="1800" dirty="0" smtClean="0"/>
            <a:t>Cualquier trastorno de la etapa anterior</a:t>
          </a:r>
          <a:endParaRPr lang="es-ES" sz="1800" dirty="0"/>
        </a:p>
      </dgm:t>
    </dgm:pt>
    <dgm:pt modelId="{A2907313-0C8F-4DD6-9225-F47DAE8A2ACD}" type="sibTrans" cxnId="{85EC6038-33C0-4728-94BF-A77308CD6CAA}">
      <dgm:prSet/>
      <dgm:spPr/>
      <dgm:t>
        <a:bodyPr/>
        <a:lstStyle/>
        <a:p>
          <a:endParaRPr lang="es-ES"/>
        </a:p>
      </dgm:t>
    </dgm:pt>
    <dgm:pt modelId="{41AAB305-21DC-4C1C-9299-BD55441F8DB4}" type="parTrans" cxnId="{85EC6038-33C0-4728-94BF-A77308CD6CAA}">
      <dgm:prSet/>
      <dgm:spPr/>
      <dgm:t>
        <a:bodyPr/>
        <a:lstStyle/>
        <a:p>
          <a:endParaRPr lang="es-ES"/>
        </a:p>
      </dgm:t>
    </dgm:pt>
    <dgm:pt modelId="{C40E0CB4-4E2F-49DE-BD42-7ED6E8BDFFF6}">
      <dgm:prSet phldrT="[Texto]" custT="1"/>
      <dgm:spPr/>
      <dgm:t>
        <a:bodyPr/>
        <a:lstStyle/>
        <a:p>
          <a:endParaRPr lang="es-ES" sz="1800" dirty="0"/>
        </a:p>
      </dgm:t>
    </dgm:pt>
    <dgm:pt modelId="{889D0737-4469-4148-86C3-AB43AC54973E}" type="parTrans" cxnId="{865C5D32-1549-4BE2-8BD2-54532A060332}">
      <dgm:prSet/>
      <dgm:spPr/>
      <dgm:t>
        <a:bodyPr/>
        <a:lstStyle/>
        <a:p>
          <a:endParaRPr lang="es-ES"/>
        </a:p>
      </dgm:t>
    </dgm:pt>
    <dgm:pt modelId="{2863C77F-9622-4375-A8AE-EDAD31C13645}" type="sibTrans" cxnId="{865C5D32-1549-4BE2-8BD2-54532A060332}">
      <dgm:prSet/>
      <dgm:spPr/>
      <dgm:t>
        <a:bodyPr/>
        <a:lstStyle/>
        <a:p>
          <a:endParaRPr lang="es-ES"/>
        </a:p>
      </dgm:t>
    </dgm:pt>
    <dgm:pt modelId="{003CBFBE-DA39-4D6D-A2AF-77457F6C6C94}">
      <dgm:prSet phldrT="[Texto]" custT="1"/>
      <dgm:spPr/>
      <dgm:t>
        <a:bodyPr/>
        <a:lstStyle/>
        <a:p>
          <a:endParaRPr lang="es-ES" sz="1800" dirty="0"/>
        </a:p>
      </dgm:t>
    </dgm:pt>
    <dgm:pt modelId="{E2917293-9F92-4341-B9A2-F39C4A2442CA}" type="parTrans" cxnId="{5AEB4E3F-E0F1-4EDF-9EA9-5E3CD4D827BB}">
      <dgm:prSet/>
      <dgm:spPr/>
    </dgm:pt>
    <dgm:pt modelId="{B378B246-5AFF-49D1-8756-DF550612AA63}" type="sibTrans" cxnId="{5AEB4E3F-E0F1-4EDF-9EA9-5E3CD4D827BB}">
      <dgm:prSet/>
      <dgm:spPr/>
    </dgm:pt>
    <dgm:pt modelId="{E42603BC-BC0D-40CC-A2FE-7B96B9D1B1FE}" type="pres">
      <dgm:prSet presAssocID="{099507D2-4951-4102-83EA-032117326357}" presName="diagram" presStyleCnt="0">
        <dgm:presLayoutVars>
          <dgm:dir/>
          <dgm:animLvl val="lvl"/>
          <dgm:resizeHandles val="exact"/>
        </dgm:presLayoutVars>
      </dgm:prSet>
      <dgm:spPr/>
    </dgm:pt>
    <dgm:pt modelId="{AAFCD4A9-F3D1-45D3-8202-2B2E270556E9}" type="pres">
      <dgm:prSet presAssocID="{68B01670-CEF8-4CCD-BF69-F67E07389D9B}" presName="compNode" presStyleCnt="0"/>
      <dgm:spPr/>
    </dgm:pt>
    <dgm:pt modelId="{EB0ECA67-3174-4776-A669-CB84914A643F}" type="pres">
      <dgm:prSet presAssocID="{68B01670-CEF8-4CCD-BF69-F67E07389D9B}" presName="childRect" presStyleLbl="bgAcc1" presStyleIdx="0" presStyleCnt="1" custScaleX="247796" custScaleY="179261" custLinFactNeighborX="-1177" custLinFactNeighborY="-6566">
        <dgm:presLayoutVars>
          <dgm:bulletEnabled val="1"/>
        </dgm:presLayoutVars>
      </dgm:prSet>
      <dgm:spPr/>
      <dgm:t>
        <a:bodyPr/>
        <a:lstStyle/>
        <a:p>
          <a:endParaRPr lang="es-ES"/>
        </a:p>
      </dgm:t>
    </dgm:pt>
    <dgm:pt modelId="{569F9812-B087-43EC-8C25-A0BAEFA471EA}" type="pres">
      <dgm:prSet presAssocID="{68B01670-CEF8-4CCD-BF69-F67E07389D9B}" presName="parentText" presStyleLbl="node1" presStyleIdx="0" presStyleCnt="0">
        <dgm:presLayoutVars>
          <dgm:chMax val="0"/>
          <dgm:bulletEnabled val="1"/>
        </dgm:presLayoutVars>
      </dgm:prSet>
      <dgm:spPr/>
      <dgm:t>
        <a:bodyPr/>
        <a:lstStyle/>
        <a:p>
          <a:endParaRPr lang="es-ES"/>
        </a:p>
      </dgm:t>
    </dgm:pt>
    <dgm:pt modelId="{F6F4B974-7356-4890-A92F-FB99FAF98B8E}" type="pres">
      <dgm:prSet presAssocID="{68B01670-CEF8-4CCD-BF69-F67E07389D9B}" presName="parentRect" presStyleLbl="alignNode1" presStyleIdx="0" presStyleCnt="1" custScaleX="110143" custScaleY="83937" custLinFactY="-141656" custLinFactNeighborX="86828" custLinFactNeighborY="-200000"/>
      <dgm:spPr/>
      <dgm:t>
        <a:bodyPr/>
        <a:lstStyle/>
        <a:p>
          <a:endParaRPr lang="es-ES"/>
        </a:p>
      </dgm:t>
    </dgm:pt>
    <dgm:pt modelId="{4E047833-F838-4AE0-A171-B2F3D9993288}" type="pres">
      <dgm:prSet presAssocID="{68B01670-CEF8-4CCD-BF69-F67E07389D9B}" presName="adorn" presStyleLbl="fgAccFollowNode1" presStyleIdx="0" presStyleCnt="1" custScaleX="49720" custScaleY="33326" custLinFactX="100000" custLinFactY="-90403" custLinFactNeighborX="150039" custLinFactNeighborY="-100000"/>
      <dgm:spPr/>
    </dgm:pt>
  </dgm:ptLst>
  <dgm:cxnLst>
    <dgm:cxn modelId="{1D487129-9B8B-473D-9B9F-653A283E80BE}" srcId="{68B01670-CEF8-4CCD-BF69-F67E07389D9B}" destId="{E71B5E78-9D32-4794-A97F-B6E098BCF77F}" srcOrd="7" destOrd="0" parTransId="{AD2D3D17-8F91-43CE-962D-D17E8DB600C1}" sibTransId="{AB0A975E-3F9E-40E3-92A2-A245E8E4F542}"/>
    <dgm:cxn modelId="{85EC6038-33C0-4728-94BF-A77308CD6CAA}" srcId="{68B01670-CEF8-4CCD-BF69-F67E07389D9B}" destId="{047CED46-A83E-4BD0-8884-5E3074924D40}" srcOrd="2" destOrd="0" parTransId="{41AAB305-21DC-4C1C-9299-BD55441F8DB4}" sibTransId="{A2907313-0C8F-4DD6-9225-F47DAE8A2ACD}"/>
    <dgm:cxn modelId="{77621935-0683-45F9-8BD1-2ADE290FA260}" type="presOf" srcId="{14B97A83-705B-4B98-BE3C-E95A5D3BA78D}" destId="{EB0ECA67-3174-4776-A669-CB84914A643F}" srcOrd="0" destOrd="5" presId="urn:microsoft.com/office/officeart/2005/8/layout/bList2#3"/>
    <dgm:cxn modelId="{F6704B27-EB74-4C5D-80BA-913F60D30C26}" srcId="{68B01670-CEF8-4CCD-BF69-F67E07389D9B}" destId="{A00BF551-4A59-4A17-90C7-E9731F2CFCEA}" srcOrd="6" destOrd="0" parTransId="{2371FBCE-6431-419D-BF15-9F5BDF6A1585}" sibTransId="{D008E15E-D230-4C96-8733-95BB4BD37A13}"/>
    <dgm:cxn modelId="{A9CD68BE-1D29-4416-AFA0-0A55D70E74BE}" type="presOf" srcId="{EA3C7911-6C04-4F3D-BD8C-CE5AE82E1A15}" destId="{EB0ECA67-3174-4776-A669-CB84914A643F}" srcOrd="0" destOrd="3" presId="urn:microsoft.com/office/officeart/2005/8/layout/bList2#3"/>
    <dgm:cxn modelId="{D18E3B9D-3478-4130-9A7D-F772CE0959B6}" srcId="{68B01670-CEF8-4CCD-BF69-F67E07389D9B}" destId="{D0750528-7FB8-4E5D-913D-BC1A2641D7F4}" srcOrd="8" destOrd="0" parTransId="{01EF4D9B-4C82-48FE-B7E2-15AB7784C50E}" sibTransId="{8151DF3F-5A0B-4519-9C41-DE70E008E4D0}"/>
    <dgm:cxn modelId="{862381D3-603F-461A-BAB2-2586338E4731}" srcId="{099507D2-4951-4102-83EA-032117326357}" destId="{68B01670-CEF8-4CCD-BF69-F67E07389D9B}" srcOrd="0" destOrd="0" parTransId="{8093183B-CA01-44BE-A461-C330D3F36FDD}" sibTransId="{FFB05A47-F256-4F21-B556-9B9EA5DBFC7A}"/>
    <dgm:cxn modelId="{7331EEB3-C5FA-465E-981A-0947871527B7}" srcId="{68B01670-CEF8-4CCD-BF69-F67E07389D9B}" destId="{CEA1B906-EFD0-4000-9EFC-382315B45F95}" srcOrd="12" destOrd="0" parTransId="{A04367B1-64B9-4A15-9E7D-D6F18A16C4FF}" sibTransId="{22252090-4503-4EB8-8CEA-1DA2B0E49FE5}"/>
    <dgm:cxn modelId="{95C84419-0F36-4A72-AD9B-0F1ACA2D5661}" srcId="{68B01670-CEF8-4CCD-BF69-F67E07389D9B}" destId="{93FE36A7-6E14-4C35-9889-328E81102E61}" srcOrd="4" destOrd="0" parTransId="{1C4106F5-003E-49D2-800A-6996556D5896}" sibTransId="{090255D2-5C3A-45DE-B427-C2DF2D253B01}"/>
    <dgm:cxn modelId="{85D124E6-AEEB-46C1-A87E-C091A63B3A61}" srcId="{68B01670-CEF8-4CCD-BF69-F67E07389D9B}" destId="{29E7E8DF-1F43-4FE2-8B22-57BA0C40F283}" srcOrd="9" destOrd="0" parTransId="{06491969-3385-4F2C-88F7-A173A10E0ECF}" sibTransId="{811C9939-6388-4568-9F7D-264E3E12279E}"/>
    <dgm:cxn modelId="{0AC68456-1849-4A3B-B02D-7421357F1B41}" srcId="{68B01670-CEF8-4CCD-BF69-F67E07389D9B}" destId="{14B97A83-705B-4B98-BE3C-E95A5D3BA78D}" srcOrd="5" destOrd="0" parTransId="{6717B8AE-964D-484E-87A0-F3F39ADA0E8E}" sibTransId="{A10B0451-8D7A-43F8-AF1F-CB266D65D720}"/>
    <dgm:cxn modelId="{3340868A-D907-4FE5-9F85-63B62459E8B4}" type="presOf" srcId="{CEA1B906-EFD0-4000-9EFC-382315B45F95}" destId="{EB0ECA67-3174-4776-A669-CB84914A643F}" srcOrd="0" destOrd="12" presId="urn:microsoft.com/office/officeart/2005/8/layout/bList2#3"/>
    <dgm:cxn modelId="{865C5D32-1549-4BE2-8BD2-54532A060332}" srcId="{68B01670-CEF8-4CCD-BF69-F67E07389D9B}" destId="{C40E0CB4-4E2F-49DE-BD42-7ED6E8BDFFF6}" srcOrd="0" destOrd="0" parTransId="{889D0737-4469-4148-86C3-AB43AC54973E}" sibTransId="{2863C77F-9622-4375-A8AE-EDAD31C13645}"/>
    <dgm:cxn modelId="{5BD440F7-F79E-4119-8BF9-391A4BA496FD}" type="presOf" srcId="{A00BF551-4A59-4A17-90C7-E9731F2CFCEA}" destId="{EB0ECA67-3174-4776-A669-CB84914A643F}" srcOrd="0" destOrd="6" presId="urn:microsoft.com/office/officeart/2005/8/layout/bList2#3"/>
    <dgm:cxn modelId="{FE26C5EA-8CF1-4F89-9B2D-7B59A551F60F}" type="presOf" srcId="{E71B5E78-9D32-4794-A97F-B6E098BCF77F}" destId="{EB0ECA67-3174-4776-A669-CB84914A643F}" srcOrd="0" destOrd="7" presId="urn:microsoft.com/office/officeart/2005/8/layout/bList2#3"/>
    <dgm:cxn modelId="{0D5A39E5-CE79-4153-BD4B-7EA98C6CD378}" type="presOf" srcId="{29E7E8DF-1F43-4FE2-8B22-57BA0C40F283}" destId="{EB0ECA67-3174-4776-A669-CB84914A643F}" srcOrd="0" destOrd="9" presId="urn:microsoft.com/office/officeart/2005/8/layout/bList2#3"/>
    <dgm:cxn modelId="{DB281777-C510-4F10-AE79-B3D196BDC56D}" srcId="{68B01670-CEF8-4CCD-BF69-F67E07389D9B}" destId="{EA3C7911-6C04-4F3D-BD8C-CE5AE82E1A15}" srcOrd="3" destOrd="0" parTransId="{3875ECA5-3400-41A2-8E39-39E8C4CEE581}" sibTransId="{5BB2DE12-C534-4B72-9F3A-124D0D7AA562}"/>
    <dgm:cxn modelId="{896BC99D-3259-47A3-8C4C-20D11C31FC4E}" type="presOf" srcId="{099507D2-4951-4102-83EA-032117326357}" destId="{E42603BC-BC0D-40CC-A2FE-7B96B9D1B1FE}" srcOrd="0" destOrd="0" presId="urn:microsoft.com/office/officeart/2005/8/layout/bList2#3"/>
    <dgm:cxn modelId="{BED24274-F699-4EBE-A7AB-DC61BC7E932E}" srcId="{68B01670-CEF8-4CCD-BF69-F67E07389D9B}" destId="{32FC0463-67ED-4843-BE6B-7ECE34DBAFD2}" srcOrd="11" destOrd="0" parTransId="{73CA7459-37E6-48DB-A2CC-B1571D509217}" sibTransId="{2C4F0074-9070-4D93-A824-3E9CD5992E7D}"/>
    <dgm:cxn modelId="{5DD4FAAD-AE47-4308-A122-9244E4B81F52}" type="presOf" srcId="{68B01670-CEF8-4CCD-BF69-F67E07389D9B}" destId="{569F9812-B087-43EC-8C25-A0BAEFA471EA}" srcOrd="0" destOrd="0" presId="urn:microsoft.com/office/officeart/2005/8/layout/bList2#3"/>
    <dgm:cxn modelId="{752D6DC0-686E-4320-BB9E-4367D9138347}" type="presOf" srcId="{047CED46-A83E-4BD0-8884-5E3074924D40}" destId="{EB0ECA67-3174-4776-A669-CB84914A643F}" srcOrd="0" destOrd="2" presId="urn:microsoft.com/office/officeart/2005/8/layout/bList2#3"/>
    <dgm:cxn modelId="{D8B03C16-7451-44DF-AF77-CC78DD523A43}" srcId="{68B01670-CEF8-4CCD-BF69-F67E07389D9B}" destId="{02B834FC-BD50-4A20-B8B8-F5EFD2FA565D}" srcOrd="10" destOrd="0" parTransId="{327CE1BC-9BBB-46B4-96FE-1736A83133F0}" sibTransId="{4515BCBC-1786-4667-A56F-4A01E2583892}"/>
    <dgm:cxn modelId="{95647D87-6EA3-4D7A-B165-4664B08699E3}" type="presOf" srcId="{68B01670-CEF8-4CCD-BF69-F67E07389D9B}" destId="{F6F4B974-7356-4890-A92F-FB99FAF98B8E}" srcOrd="1" destOrd="0" presId="urn:microsoft.com/office/officeart/2005/8/layout/bList2#3"/>
    <dgm:cxn modelId="{7CE8A254-ED4A-41F9-B578-D86170F5E851}" type="presOf" srcId="{D0750528-7FB8-4E5D-913D-BC1A2641D7F4}" destId="{EB0ECA67-3174-4776-A669-CB84914A643F}" srcOrd="0" destOrd="8" presId="urn:microsoft.com/office/officeart/2005/8/layout/bList2#3"/>
    <dgm:cxn modelId="{FEBE839B-D563-407B-AC6D-5663966EDA79}" type="presOf" srcId="{003CBFBE-DA39-4D6D-A2AF-77457F6C6C94}" destId="{EB0ECA67-3174-4776-A669-CB84914A643F}" srcOrd="0" destOrd="1" presId="urn:microsoft.com/office/officeart/2005/8/layout/bList2#3"/>
    <dgm:cxn modelId="{5AEB4E3F-E0F1-4EDF-9EA9-5E3CD4D827BB}" srcId="{68B01670-CEF8-4CCD-BF69-F67E07389D9B}" destId="{003CBFBE-DA39-4D6D-A2AF-77457F6C6C94}" srcOrd="1" destOrd="0" parTransId="{E2917293-9F92-4341-B9A2-F39C4A2442CA}" sibTransId="{B378B246-5AFF-49D1-8756-DF550612AA63}"/>
    <dgm:cxn modelId="{5BB0D410-A14E-49B5-A15A-01C3DA05ABD8}" type="presOf" srcId="{02B834FC-BD50-4A20-B8B8-F5EFD2FA565D}" destId="{EB0ECA67-3174-4776-A669-CB84914A643F}" srcOrd="0" destOrd="10" presId="urn:microsoft.com/office/officeart/2005/8/layout/bList2#3"/>
    <dgm:cxn modelId="{BB1C4692-BC01-4689-81CD-D14141AE61FD}" type="presOf" srcId="{93FE36A7-6E14-4C35-9889-328E81102E61}" destId="{EB0ECA67-3174-4776-A669-CB84914A643F}" srcOrd="0" destOrd="4" presId="urn:microsoft.com/office/officeart/2005/8/layout/bList2#3"/>
    <dgm:cxn modelId="{FE0F8C8F-2FFD-4179-A772-3D4D7E3701B3}" type="presOf" srcId="{C40E0CB4-4E2F-49DE-BD42-7ED6E8BDFFF6}" destId="{EB0ECA67-3174-4776-A669-CB84914A643F}" srcOrd="0" destOrd="0" presId="urn:microsoft.com/office/officeart/2005/8/layout/bList2#3"/>
    <dgm:cxn modelId="{0DEAE812-29E9-4530-95E5-3F42B56B4BCD}" type="presOf" srcId="{32FC0463-67ED-4843-BE6B-7ECE34DBAFD2}" destId="{EB0ECA67-3174-4776-A669-CB84914A643F}" srcOrd="0" destOrd="11" presId="urn:microsoft.com/office/officeart/2005/8/layout/bList2#3"/>
    <dgm:cxn modelId="{960EAFBF-EC8D-41D1-A203-65E908B28A13}" type="presParOf" srcId="{E42603BC-BC0D-40CC-A2FE-7B96B9D1B1FE}" destId="{AAFCD4A9-F3D1-45D3-8202-2B2E270556E9}" srcOrd="0" destOrd="0" presId="urn:microsoft.com/office/officeart/2005/8/layout/bList2#3"/>
    <dgm:cxn modelId="{B8B9F7ED-0F99-4B64-BDD6-9DEA2DF0C3E5}" type="presParOf" srcId="{AAFCD4A9-F3D1-45D3-8202-2B2E270556E9}" destId="{EB0ECA67-3174-4776-A669-CB84914A643F}" srcOrd="0" destOrd="0" presId="urn:microsoft.com/office/officeart/2005/8/layout/bList2#3"/>
    <dgm:cxn modelId="{CD58D846-9F4F-470D-8BD2-50DA634603A7}" type="presParOf" srcId="{AAFCD4A9-F3D1-45D3-8202-2B2E270556E9}" destId="{569F9812-B087-43EC-8C25-A0BAEFA471EA}" srcOrd="1" destOrd="0" presId="urn:microsoft.com/office/officeart/2005/8/layout/bList2#3"/>
    <dgm:cxn modelId="{383C3070-E0C7-4DF6-A4F9-78EA81A55DB9}" type="presParOf" srcId="{AAFCD4A9-F3D1-45D3-8202-2B2E270556E9}" destId="{F6F4B974-7356-4890-A92F-FB99FAF98B8E}" srcOrd="2" destOrd="0" presId="urn:microsoft.com/office/officeart/2005/8/layout/bList2#3"/>
    <dgm:cxn modelId="{FBA2D262-0F05-4A6C-9069-BD2208F6723B}" type="presParOf" srcId="{AAFCD4A9-F3D1-45D3-8202-2B2E270556E9}" destId="{4E047833-F838-4AE0-A171-B2F3D9993288}"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9507D2-4951-4102-83EA-032117326357}" type="doc">
      <dgm:prSet loTypeId="urn:microsoft.com/office/officeart/2005/8/layout/bList2#3" loCatId="list" qsTypeId="urn:microsoft.com/office/officeart/2005/8/quickstyle/simple1" qsCatId="simple" csTypeId="urn:microsoft.com/office/officeart/2005/8/colors/accent1_2" csCatId="accent1" phldr="1"/>
      <dgm:spPr/>
    </dgm:pt>
    <dgm:pt modelId="{F69158C9-91F5-4587-8700-7465E43658A0}">
      <dgm:prSet phldrT="[Texto]"/>
      <dgm:spPr/>
      <dgm:t>
        <a:bodyPr/>
        <a:lstStyle/>
        <a:p>
          <a:r>
            <a:rPr lang="es-ES" dirty="0" smtClean="0"/>
            <a:t>Adolescentes </a:t>
          </a:r>
          <a:endParaRPr lang="es-ES" dirty="0"/>
        </a:p>
      </dgm:t>
    </dgm:pt>
    <dgm:pt modelId="{C917738B-192A-4C1A-8749-E420B6F71ED2}" type="parTrans" cxnId="{3AF0A54B-A33B-491F-8DC1-DBC65900DFD3}">
      <dgm:prSet/>
      <dgm:spPr/>
      <dgm:t>
        <a:bodyPr/>
        <a:lstStyle/>
        <a:p>
          <a:endParaRPr lang="es-ES"/>
        </a:p>
      </dgm:t>
    </dgm:pt>
    <dgm:pt modelId="{343CA135-22D3-49B3-973B-1F151D610712}" type="sibTrans" cxnId="{3AF0A54B-A33B-491F-8DC1-DBC65900DFD3}">
      <dgm:prSet/>
      <dgm:spPr/>
      <dgm:t>
        <a:bodyPr/>
        <a:lstStyle/>
        <a:p>
          <a:endParaRPr lang="es-ES"/>
        </a:p>
      </dgm:t>
    </dgm:pt>
    <dgm:pt modelId="{3E7E7BE7-8962-4F60-A792-88CD467ECC72}">
      <dgm:prSet phldrT="[Texto]" custT="1"/>
      <dgm:spPr/>
      <dgm:t>
        <a:bodyPr/>
        <a:lstStyle/>
        <a:p>
          <a:r>
            <a:rPr lang="es-ES" sz="2000" dirty="0" smtClean="0"/>
            <a:t>Conductas violentas de riesgo para su integridad física</a:t>
          </a:r>
          <a:endParaRPr lang="es-ES" sz="2000" dirty="0"/>
        </a:p>
      </dgm:t>
    </dgm:pt>
    <dgm:pt modelId="{311625A0-1586-4AEF-85F2-10BA6F6E150C}" type="parTrans" cxnId="{B07429B3-3645-41C8-A590-A2636F3F7D8B}">
      <dgm:prSet/>
      <dgm:spPr/>
      <dgm:t>
        <a:bodyPr/>
        <a:lstStyle/>
        <a:p>
          <a:endParaRPr lang="es-ES"/>
        </a:p>
      </dgm:t>
    </dgm:pt>
    <dgm:pt modelId="{BEEE4BC6-043D-41EE-AE21-E3F842EB4C55}" type="sibTrans" cxnId="{B07429B3-3645-41C8-A590-A2636F3F7D8B}">
      <dgm:prSet/>
      <dgm:spPr/>
      <dgm:t>
        <a:bodyPr/>
        <a:lstStyle/>
        <a:p>
          <a:endParaRPr lang="es-ES"/>
        </a:p>
      </dgm:t>
    </dgm:pt>
    <dgm:pt modelId="{F3A3EBE5-B78B-4411-9C7A-FBE0FD9292DC}">
      <dgm:prSet phldrT="[Texto]" custT="1"/>
      <dgm:spPr/>
      <dgm:t>
        <a:bodyPr/>
        <a:lstStyle/>
        <a:p>
          <a:r>
            <a:rPr lang="es-ES" sz="2000" dirty="0" smtClean="0"/>
            <a:t>Retraimiento, </a:t>
          </a:r>
          <a:r>
            <a:rPr lang="es-ES" sz="2000" dirty="0" err="1" smtClean="0"/>
            <a:t>sobreadaptación</a:t>
          </a:r>
          <a:endParaRPr lang="es-ES" sz="2000" dirty="0"/>
        </a:p>
      </dgm:t>
    </dgm:pt>
    <dgm:pt modelId="{7F781CA1-FBA9-42DE-B1C6-FFEA3B56C29A}" type="parTrans" cxnId="{9BA6E676-AA43-4FFB-8052-76FB9726FEC9}">
      <dgm:prSet/>
      <dgm:spPr/>
      <dgm:t>
        <a:bodyPr/>
        <a:lstStyle/>
        <a:p>
          <a:endParaRPr lang="es-ES"/>
        </a:p>
      </dgm:t>
    </dgm:pt>
    <dgm:pt modelId="{81269B25-015A-4CD3-9DD0-822FD49F99F9}" type="sibTrans" cxnId="{9BA6E676-AA43-4FFB-8052-76FB9726FEC9}">
      <dgm:prSet/>
      <dgm:spPr/>
      <dgm:t>
        <a:bodyPr/>
        <a:lstStyle/>
        <a:p>
          <a:endParaRPr lang="es-ES"/>
        </a:p>
      </dgm:t>
    </dgm:pt>
    <dgm:pt modelId="{D7BEDE56-47BC-4F63-82B5-D1B72D16C70B}">
      <dgm:prSet phldrT="[Texto]" custT="1"/>
      <dgm:spPr/>
      <dgm:t>
        <a:bodyPr/>
        <a:lstStyle/>
        <a:p>
          <a:r>
            <a:rPr lang="es-ES" sz="2000" dirty="0" smtClean="0"/>
            <a:t>Fugas del hogar</a:t>
          </a:r>
          <a:endParaRPr lang="es-ES" sz="2000" dirty="0"/>
        </a:p>
      </dgm:t>
    </dgm:pt>
    <dgm:pt modelId="{0BB8B424-F8A2-426A-B4E7-7EE99F759E7C}" type="parTrans" cxnId="{2C1EEC87-20E9-4ED1-A3BF-3D9DCC7D963B}">
      <dgm:prSet/>
      <dgm:spPr/>
      <dgm:t>
        <a:bodyPr/>
        <a:lstStyle/>
        <a:p>
          <a:endParaRPr lang="es-ES"/>
        </a:p>
      </dgm:t>
    </dgm:pt>
    <dgm:pt modelId="{37F12785-1779-4C36-B81E-3D592B82EC27}" type="sibTrans" cxnId="{2C1EEC87-20E9-4ED1-A3BF-3D9DCC7D963B}">
      <dgm:prSet/>
      <dgm:spPr/>
      <dgm:t>
        <a:bodyPr/>
        <a:lstStyle/>
        <a:p>
          <a:endParaRPr lang="es-ES"/>
        </a:p>
      </dgm:t>
    </dgm:pt>
    <dgm:pt modelId="{34D6E498-C71E-4C0C-83EF-5C51ECCEF5A2}">
      <dgm:prSet phldrT="[Texto]" custT="1"/>
      <dgm:spPr/>
      <dgm:t>
        <a:bodyPr/>
        <a:lstStyle/>
        <a:p>
          <a:r>
            <a:rPr lang="es-ES" sz="2000" dirty="0" smtClean="0"/>
            <a:t>Consumo de drogas</a:t>
          </a:r>
          <a:endParaRPr lang="es-ES" sz="2000" dirty="0"/>
        </a:p>
      </dgm:t>
    </dgm:pt>
    <dgm:pt modelId="{284A32AF-C861-4C7B-9F0B-B24682BB1323}" type="parTrans" cxnId="{052CA622-E648-4C2A-81CD-5EC56DDF9FB9}">
      <dgm:prSet/>
      <dgm:spPr/>
      <dgm:t>
        <a:bodyPr/>
        <a:lstStyle/>
        <a:p>
          <a:endParaRPr lang="es-ES"/>
        </a:p>
      </dgm:t>
    </dgm:pt>
    <dgm:pt modelId="{36E7C9B6-BB14-419E-A307-C22DABCF3A5F}" type="sibTrans" cxnId="{052CA622-E648-4C2A-81CD-5EC56DDF9FB9}">
      <dgm:prSet/>
      <dgm:spPr/>
      <dgm:t>
        <a:bodyPr/>
        <a:lstStyle/>
        <a:p>
          <a:endParaRPr lang="es-ES"/>
        </a:p>
      </dgm:t>
    </dgm:pt>
    <dgm:pt modelId="{C92A922D-BA20-410B-A692-8D73FC7AABA5}">
      <dgm:prSet phldrT="[Texto]" custT="1"/>
      <dgm:spPr/>
      <dgm:t>
        <a:bodyPr/>
        <a:lstStyle/>
        <a:p>
          <a:r>
            <a:rPr lang="es-ES" sz="2000" dirty="0" smtClean="0"/>
            <a:t>Delincuencia</a:t>
          </a:r>
          <a:endParaRPr lang="es-ES" sz="2000" dirty="0"/>
        </a:p>
      </dgm:t>
    </dgm:pt>
    <dgm:pt modelId="{0F2F022D-5D04-4E3C-9A05-875467D80AF7}" type="parTrans" cxnId="{E6DD2481-154E-435A-8822-89B8DA8F9D33}">
      <dgm:prSet/>
      <dgm:spPr/>
      <dgm:t>
        <a:bodyPr/>
        <a:lstStyle/>
        <a:p>
          <a:endParaRPr lang="es-ES"/>
        </a:p>
      </dgm:t>
    </dgm:pt>
    <dgm:pt modelId="{40783B06-D78E-4EA2-BD12-71FEED20E472}" type="sibTrans" cxnId="{E6DD2481-154E-435A-8822-89B8DA8F9D33}">
      <dgm:prSet/>
      <dgm:spPr/>
      <dgm:t>
        <a:bodyPr/>
        <a:lstStyle/>
        <a:p>
          <a:endParaRPr lang="es-ES"/>
        </a:p>
      </dgm:t>
    </dgm:pt>
    <dgm:pt modelId="{4616C8E5-F8BE-49CB-B4B3-E78D8A676466}">
      <dgm:prSet phldrT="[Texto]" custT="1"/>
      <dgm:spPr/>
      <dgm:t>
        <a:bodyPr/>
        <a:lstStyle/>
        <a:p>
          <a:r>
            <a:rPr lang="es-ES" sz="2000" dirty="0" smtClean="0"/>
            <a:t>Automutilaciones y otras conductas agresivas</a:t>
          </a:r>
          <a:endParaRPr lang="es-ES" sz="2000" dirty="0"/>
        </a:p>
      </dgm:t>
    </dgm:pt>
    <dgm:pt modelId="{35ED07A4-C173-4A9E-B45D-075802DB3805}" type="parTrans" cxnId="{ACDA4FAB-60C4-4FB0-A934-3384FBBE48CC}">
      <dgm:prSet/>
      <dgm:spPr/>
      <dgm:t>
        <a:bodyPr/>
        <a:lstStyle/>
        <a:p>
          <a:endParaRPr lang="es-ES"/>
        </a:p>
      </dgm:t>
    </dgm:pt>
    <dgm:pt modelId="{90258E37-00D0-46F1-AC7F-1AA93CA8F553}" type="sibTrans" cxnId="{ACDA4FAB-60C4-4FB0-A934-3384FBBE48CC}">
      <dgm:prSet/>
      <dgm:spPr/>
      <dgm:t>
        <a:bodyPr/>
        <a:lstStyle/>
        <a:p>
          <a:endParaRPr lang="es-ES"/>
        </a:p>
      </dgm:t>
    </dgm:pt>
    <dgm:pt modelId="{A9ABEDC0-8207-42B2-BA05-6132DCCFD7CA}">
      <dgm:prSet phldrT="[Texto]" custT="1"/>
      <dgm:spPr/>
      <dgm:t>
        <a:bodyPr/>
        <a:lstStyle/>
        <a:p>
          <a:r>
            <a:rPr lang="es-ES" sz="2000" dirty="0" smtClean="0"/>
            <a:t>Intentos de suicidio</a:t>
          </a:r>
          <a:endParaRPr lang="es-ES" sz="2000" dirty="0"/>
        </a:p>
      </dgm:t>
    </dgm:pt>
    <dgm:pt modelId="{71198870-C2E3-4F21-A09C-942E141D28CE}" type="parTrans" cxnId="{C8F58C05-CB6B-49EA-B5C3-03F9C10AF168}">
      <dgm:prSet/>
      <dgm:spPr/>
      <dgm:t>
        <a:bodyPr/>
        <a:lstStyle/>
        <a:p>
          <a:endParaRPr lang="es-ES"/>
        </a:p>
      </dgm:t>
    </dgm:pt>
    <dgm:pt modelId="{92592819-421B-4C9B-A2CD-4E622DBF5BA4}" type="sibTrans" cxnId="{C8F58C05-CB6B-49EA-B5C3-03F9C10AF168}">
      <dgm:prSet/>
      <dgm:spPr/>
      <dgm:t>
        <a:bodyPr/>
        <a:lstStyle/>
        <a:p>
          <a:endParaRPr lang="es-ES"/>
        </a:p>
      </dgm:t>
    </dgm:pt>
    <dgm:pt modelId="{0E08C62B-CC29-4479-8754-B5F6572A2092}">
      <dgm:prSet phldrT="[Texto]" custT="1"/>
      <dgm:spPr/>
      <dgm:t>
        <a:bodyPr/>
        <a:lstStyle/>
        <a:p>
          <a:r>
            <a:rPr lang="es-ES" sz="2000" dirty="0" smtClean="0"/>
            <a:t>Trastornos </a:t>
          </a:r>
          <a:r>
            <a:rPr lang="es-ES" sz="2000" dirty="0" err="1" smtClean="0"/>
            <a:t>disociativos</a:t>
          </a:r>
          <a:endParaRPr lang="es-ES" sz="2000" dirty="0"/>
        </a:p>
      </dgm:t>
    </dgm:pt>
    <dgm:pt modelId="{F4FC6A37-94E2-4690-ADB0-DAB29180E3EC}" type="parTrans" cxnId="{47875EC6-3650-4244-85E3-6890709D8ECD}">
      <dgm:prSet/>
      <dgm:spPr/>
      <dgm:t>
        <a:bodyPr/>
        <a:lstStyle/>
        <a:p>
          <a:endParaRPr lang="es-ES"/>
        </a:p>
      </dgm:t>
    </dgm:pt>
    <dgm:pt modelId="{37CC91C5-B789-4FF4-BE88-EBC0D8EF2D47}" type="sibTrans" cxnId="{47875EC6-3650-4244-85E3-6890709D8ECD}">
      <dgm:prSet/>
      <dgm:spPr/>
      <dgm:t>
        <a:bodyPr/>
        <a:lstStyle/>
        <a:p>
          <a:endParaRPr lang="es-ES"/>
        </a:p>
      </dgm:t>
    </dgm:pt>
    <dgm:pt modelId="{2762D8DC-870F-426F-8D9D-1449C18CB557}">
      <dgm:prSet phldrT="[Texto]" custT="1"/>
      <dgm:spPr/>
      <dgm:t>
        <a:bodyPr/>
        <a:lstStyle/>
        <a:p>
          <a:r>
            <a:rPr lang="es-ES" sz="2000" dirty="0" smtClean="0"/>
            <a:t>Trastornos alimentarios</a:t>
          </a:r>
          <a:endParaRPr lang="es-ES" sz="2000" dirty="0"/>
        </a:p>
      </dgm:t>
    </dgm:pt>
    <dgm:pt modelId="{C41DDCF3-1350-4DFE-90F1-C4EBB71B6706}" type="parTrans" cxnId="{1CCC4D41-6BE5-4BBF-9932-1C00D0EF66D4}">
      <dgm:prSet/>
      <dgm:spPr/>
      <dgm:t>
        <a:bodyPr/>
        <a:lstStyle/>
        <a:p>
          <a:endParaRPr lang="es-ES"/>
        </a:p>
      </dgm:t>
    </dgm:pt>
    <dgm:pt modelId="{004A3E04-FB7D-4A9D-A468-99595E0C9952}" type="sibTrans" cxnId="{1CCC4D41-6BE5-4BBF-9932-1C00D0EF66D4}">
      <dgm:prSet/>
      <dgm:spPr/>
      <dgm:t>
        <a:bodyPr/>
        <a:lstStyle/>
        <a:p>
          <a:endParaRPr lang="es-ES"/>
        </a:p>
      </dgm:t>
    </dgm:pt>
    <dgm:pt modelId="{4E548C6B-2C2F-44EB-B124-7A38560212DA}">
      <dgm:prSet phldrT="[Texto]" custT="1"/>
      <dgm:spPr/>
      <dgm:t>
        <a:bodyPr/>
        <a:lstStyle/>
        <a:p>
          <a:endParaRPr lang="es-ES" sz="1400" dirty="0"/>
        </a:p>
      </dgm:t>
    </dgm:pt>
    <dgm:pt modelId="{24039F00-0FA7-4C15-A040-F3F5785E0E1A}" type="parTrans" cxnId="{7C178DE0-87D3-4E26-A22B-2ECB04026A67}">
      <dgm:prSet/>
      <dgm:spPr/>
      <dgm:t>
        <a:bodyPr/>
        <a:lstStyle/>
        <a:p>
          <a:endParaRPr lang="es-ES"/>
        </a:p>
      </dgm:t>
    </dgm:pt>
    <dgm:pt modelId="{ABFB8EAE-9058-4BF0-BD77-1ED15A684B1B}" type="sibTrans" cxnId="{7C178DE0-87D3-4E26-A22B-2ECB04026A67}">
      <dgm:prSet/>
      <dgm:spPr/>
      <dgm:t>
        <a:bodyPr/>
        <a:lstStyle/>
        <a:p>
          <a:endParaRPr lang="es-ES"/>
        </a:p>
      </dgm:t>
    </dgm:pt>
    <dgm:pt modelId="{74D1F53A-E3E3-4ACF-AAEF-152F2FC82399}">
      <dgm:prSet phldrT="[Texto]" custT="1"/>
      <dgm:spPr/>
      <dgm:t>
        <a:bodyPr/>
        <a:lstStyle/>
        <a:p>
          <a:endParaRPr lang="es-ES" sz="1400" dirty="0"/>
        </a:p>
      </dgm:t>
    </dgm:pt>
    <dgm:pt modelId="{8517D5E8-6AC7-4F1E-AB0A-9CFD01A36517}" type="parTrans" cxnId="{76CF6A8D-4939-4352-A0EF-ED8204119062}">
      <dgm:prSet/>
      <dgm:spPr/>
      <dgm:t>
        <a:bodyPr/>
        <a:lstStyle/>
        <a:p>
          <a:endParaRPr lang="es-ES"/>
        </a:p>
      </dgm:t>
    </dgm:pt>
    <dgm:pt modelId="{72925FB1-DC09-437E-B505-76144E62AAA0}" type="sibTrans" cxnId="{76CF6A8D-4939-4352-A0EF-ED8204119062}">
      <dgm:prSet/>
      <dgm:spPr/>
      <dgm:t>
        <a:bodyPr/>
        <a:lstStyle/>
        <a:p>
          <a:endParaRPr lang="es-ES"/>
        </a:p>
      </dgm:t>
    </dgm:pt>
    <dgm:pt modelId="{E2ACF7C9-ECBF-4196-9FB1-F0ABBE4D66E6}">
      <dgm:prSet phldrT="[Texto]" custT="1"/>
      <dgm:spPr/>
      <dgm:t>
        <a:bodyPr/>
        <a:lstStyle/>
        <a:p>
          <a:endParaRPr lang="es-ES" sz="1400" dirty="0"/>
        </a:p>
      </dgm:t>
    </dgm:pt>
    <dgm:pt modelId="{BA08DF7E-67A9-411B-8AD3-AA23FC9F464A}" type="parTrans" cxnId="{5ACB3A73-E453-4F96-9BAA-CA1909D861D5}">
      <dgm:prSet/>
      <dgm:spPr/>
      <dgm:t>
        <a:bodyPr/>
        <a:lstStyle/>
        <a:p>
          <a:endParaRPr lang="es-ES"/>
        </a:p>
      </dgm:t>
    </dgm:pt>
    <dgm:pt modelId="{F74A93DF-F227-48B9-A445-146DCB85C1E4}" type="sibTrans" cxnId="{5ACB3A73-E453-4F96-9BAA-CA1909D861D5}">
      <dgm:prSet/>
      <dgm:spPr/>
      <dgm:t>
        <a:bodyPr/>
        <a:lstStyle/>
        <a:p>
          <a:endParaRPr lang="es-ES"/>
        </a:p>
      </dgm:t>
    </dgm:pt>
    <dgm:pt modelId="{25083584-8D65-48FB-A2B7-A1B6CE242275}">
      <dgm:prSet phldrT="[Texto]" custT="1"/>
      <dgm:spPr/>
      <dgm:t>
        <a:bodyPr/>
        <a:lstStyle/>
        <a:p>
          <a:endParaRPr lang="es-ES" sz="1400" dirty="0"/>
        </a:p>
      </dgm:t>
    </dgm:pt>
    <dgm:pt modelId="{2A2C435A-C7C5-41A2-B9C7-6163BEA80FB1}" type="parTrans" cxnId="{76B12B56-E733-4E43-896E-38AB54C9DC51}">
      <dgm:prSet/>
      <dgm:spPr/>
      <dgm:t>
        <a:bodyPr/>
        <a:lstStyle/>
        <a:p>
          <a:endParaRPr lang="es-ES"/>
        </a:p>
      </dgm:t>
    </dgm:pt>
    <dgm:pt modelId="{1096C9C4-DFB4-4D71-9F59-AEA4EE5C8F68}" type="sibTrans" cxnId="{76B12B56-E733-4E43-896E-38AB54C9DC51}">
      <dgm:prSet/>
      <dgm:spPr/>
      <dgm:t>
        <a:bodyPr/>
        <a:lstStyle/>
        <a:p>
          <a:endParaRPr lang="es-ES"/>
        </a:p>
      </dgm:t>
    </dgm:pt>
    <dgm:pt modelId="{E42603BC-BC0D-40CC-A2FE-7B96B9D1B1FE}" type="pres">
      <dgm:prSet presAssocID="{099507D2-4951-4102-83EA-032117326357}" presName="diagram" presStyleCnt="0">
        <dgm:presLayoutVars>
          <dgm:dir/>
          <dgm:animLvl val="lvl"/>
          <dgm:resizeHandles val="exact"/>
        </dgm:presLayoutVars>
      </dgm:prSet>
      <dgm:spPr/>
    </dgm:pt>
    <dgm:pt modelId="{BF63B6E8-301B-4C7D-8BC4-4F35F84F547F}" type="pres">
      <dgm:prSet presAssocID="{F69158C9-91F5-4587-8700-7465E43658A0}" presName="compNode" presStyleCnt="0"/>
      <dgm:spPr/>
    </dgm:pt>
    <dgm:pt modelId="{7EEB5A43-CF75-4151-B0C0-9F03C68DE05D}" type="pres">
      <dgm:prSet presAssocID="{F69158C9-91F5-4587-8700-7465E43658A0}" presName="childRect" presStyleLbl="bgAcc1" presStyleIdx="0" presStyleCnt="1" custScaleX="207170" custScaleY="129333" custLinFactNeighborX="591" custLinFactNeighborY="-9804">
        <dgm:presLayoutVars>
          <dgm:bulletEnabled val="1"/>
        </dgm:presLayoutVars>
      </dgm:prSet>
      <dgm:spPr/>
      <dgm:t>
        <a:bodyPr/>
        <a:lstStyle/>
        <a:p>
          <a:endParaRPr lang="es-ES"/>
        </a:p>
      </dgm:t>
    </dgm:pt>
    <dgm:pt modelId="{DE147F6B-BA43-4E37-8A65-C44AD85EC03E}" type="pres">
      <dgm:prSet presAssocID="{F69158C9-91F5-4587-8700-7465E43658A0}" presName="parentText" presStyleLbl="node1" presStyleIdx="0" presStyleCnt="0">
        <dgm:presLayoutVars>
          <dgm:chMax val="0"/>
          <dgm:bulletEnabled val="1"/>
        </dgm:presLayoutVars>
      </dgm:prSet>
      <dgm:spPr/>
      <dgm:t>
        <a:bodyPr/>
        <a:lstStyle/>
        <a:p>
          <a:endParaRPr lang="es-ES"/>
        </a:p>
      </dgm:t>
    </dgm:pt>
    <dgm:pt modelId="{DA12CE53-D47B-4A39-9784-916C1093AEF9}" type="pres">
      <dgm:prSet presAssocID="{F69158C9-91F5-4587-8700-7465E43658A0}" presName="parentRect" presStyleLbl="alignNode1" presStyleIdx="0" presStyleCnt="1" custScaleY="64442" custLinFactY="-108468" custLinFactNeighborX="63197" custLinFactNeighborY="-200000"/>
      <dgm:spPr/>
      <dgm:t>
        <a:bodyPr/>
        <a:lstStyle/>
        <a:p>
          <a:endParaRPr lang="es-ES"/>
        </a:p>
      </dgm:t>
    </dgm:pt>
    <dgm:pt modelId="{10609FC6-3B07-4B73-9401-4684994B35A1}" type="pres">
      <dgm:prSet presAssocID="{F69158C9-91F5-4587-8700-7465E43658A0}" presName="adorn" presStyleLbl="fgAccFollowNode1" presStyleIdx="0" presStyleCnt="1" custScaleX="66253" custScaleY="46318" custLinFactY="-14190" custLinFactNeighborX="52216" custLinFactNeighborY="-100000"/>
      <dgm:spPr/>
    </dgm:pt>
  </dgm:ptLst>
  <dgm:cxnLst>
    <dgm:cxn modelId="{0BAF7B16-2492-4CC7-99DE-7C1C2B4A64E5}" type="presOf" srcId="{0E08C62B-CC29-4479-8754-B5F6572A2092}" destId="{7EEB5A43-CF75-4151-B0C0-9F03C68DE05D}" srcOrd="0" destOrd="11" presId="urn:microsoft.com/office/officeart/2005/8/layout/bList2#3"/>
    <dgm:cxn modelId="{B7DD3682-8652-48D4-B5A0-F8D41BAF44FB}" type="presOf" srcId="{F69158C9-91F5-4587-8700-7465E43658A0}" destId="{DE147F6B-BA43-4E37-8A65-C44AD85EC03E}" srcOrd="0" destOrd="0" presId="urn:microsoft.com/office/officeart/2005/8/layout/bList2#3"/>
    <dgm:cxn modelId="{E6DD2481-154E-435A-8822-89B8DA8F9D33}" srcId="{F69158C9-91F5-4587-8700-7465E43658A0}" destId="{C92A922D-BA20-410B-A692-8D73FC7AABA5}" srcOrd="8" destOrd="0" parTransId="{0F2F022D-5D04-4E3C-9A05-875467D80AF7}" sibTransId="{40783B06-D78E-4EA2-BD12-71FEED20E472}"/>
    <dgm:cxn modelId="{5ACB3A73-E453-4F96-9BAA-CA1909D861D5}" srcId="{F69158C9-91F5-4587-8700-7465E43658A0}" destId="{E2ACF7C9-ECBF-4196-9FB1-F0ABBE4D66E6}" srcOrd="2" destOrd="0" parTransId="{BA08DF7E-67A9-411B-8AD3-AA23FC9F464A}" sibTransId="{F74A93DF-F227-48B9-A445-146DCB85C1E4}"/>
    <dgm:cxn modelId="{29254DD4-874C-491E-8AFA-C593E6CE9085}" type="presOf" srcId="{E2ACF7C9-ECBF-4196-9FB1-F0ABBE4D66E6}" destId="{7EEB5A43-CF75-4151-B0C0-9F03C68DE05D}" srcOrd="0" destOrd="2" presId="urn:microsoft.com/office/officeart/2005/8/layout/bList2#3"/>
    <dgm:cxn modelId="{C8F58C05-CB6B-49EA-B5C3-03F9C10AF168}" srcId="{F69158C9-91F5-4587-8700-7465E43658A0}" destId="{A9ABEDC0-8207-42B2-BA05-6132DCCFD7CA}" srcOrd="10" destOrd="0" parTransId="{71198870-C2E3-4F21-A09C-942E141D28CE}" sibTransId="{92592819-421B-4C9B-A2CD-4E622DBF5BA4}"/>
    <dgm:cxn modelId="{0360495F-216B-46CE-97ED-6B5FDF48B4B4}" type="presOf" srcId="{F69158C9-91F5-4587-8700-7465E43658A0}" destId="{DA12CE53-D47B-4A39-9784-916C1093AEF9}" srcOrd="1" destOrd="0" presId="urn:microsoft.com/office/officeart/2005/8/layout/bList2#3"/>
    <dgm:cxn modelId="{379127CD-A6E4-4DCC-A3FF-855F7DC1B540}" type="presOf" srcId="{34D6E498-C71E-4C0C-83EF-5C51ECCEF5A2}" destId="{7EEB5A43-CF75-4151-B0C0-9F03C68DE05D}" srcOrd="0" destOrd="7" presId="urn:microsoft.com/office/officeart/2005/8/layout/bList2#3"/>
    <dgm:cxn modelId="{6C3C2972-0480-4496-A961-5C3B1691CA82}" type="presOf" srcId="{099507D2-4951-4102-83EA-032117326357}" destId="{E42603BC-BC0D-40CC-A2FE-7B96B9D1B1FE}" srcOrd="0" destOrd="0" presId="urn:microsoft.com/office/officeart/2005/8/layout/bList2#3"/>
    <dgm:cxn modelId="{052CA622-E648-4C2A-81CD-5EC56DDF9FB9}" srcId="{F69158C9-91F5-4587-8700-7465E43658A0}" destId="{34D6E498-C71E-4C0C-83EF-5C51ECCEF5A2}" srcOrd="7" destOrd="0" parTransId="{284A32AF-C861-4C7B-9F0B-B24682BB1323}" sibTransId="{36E7C9B6-BB14-419E-A307-C22DABCF3A5F}"/>
    <dgm:cxn modelId="{E967D221-3DEE-4A23-8504-89DC9A6E32C0}" type="presOf" srcId="{2762D8DC-870F-426F-8D9D-1449C18CB557}" destId="{7EEB5A43-CF75-4151-B0C0-9F03C68DE05D}" srcOrd="0" destOrd="12" presId="urn:microsoft.com/office/officeart/2005/8/layout/bList2#3"/>
    <dgm:cxn modelId="{B07429B3-3645-41C8-A590-A2636F3F7D8B}" srcId="{F69158C9-91F5-4587-8700-7465E43658A0}" destId="{3E7E7BE7-8962-4F60-A792-88CD467ECC72}" srcOrd="4" destOrd="0" parTransId="{311625A0-1586-4AEF-85F2-10BA6F6E150C}" sibTransId="{BEEE4BC6-043D-41EE-AE21-E3F842EB4C55}"/>
    <dgm:cxn modelId="{A54C231A-7E0E-4CE9-BBD7-8A91CB341397}" type="presOf" srcId="{4E548C6B-2C2F-44EB-B124-7A38560212DA}" destId="{7EEB5A43-CF75-4151-B0C0-9F03C68DE05D}" srcOrd="0" destOrd="0" presId="urn:microsoft.com/office/officeart/2005/8/layout/bList2#3"/>
    <dgm:cxn modelId="{B643A3F2-471D-4B4A-90E0-BF93355DB736}" type="presOf" srcId="{3E7E7BE7-8962-4F60-A792-88CD467ECC72}" destId="{7EEB5A43-CF75-4151-B0C0-9F03C68DE05D}" srcOrd="0" destOrd="4" presId="urn:microsoft.com/office/officeart/2005/8/layout/bList2#3"/>
    <dgm:cxn modelId="{59352F62-C428-498F-BB63-AFCC4ED152F4}" type="presOf" srcId="{C92A922D-BA20-410B-A692-8D73FC7AABA5}" destId="{7EEB5A43-CF75-4151-B0C0-9F03C68DE05D}" srcOrd="0" destOrd="8" presId="urn:microsoft.com/office/officeart/2005/8/layout/bList2#3"/>
    <dgm:cxn modelId="{76B12B56-E733-4E43-896E-38AB54C9DC51}" srcId="{F69158C9-91F5-4587-8700-7465E43658A0}" destId="{25083584-8D65-48FB-A2B7-A1B6CE242275}" srcOrd="3" destOrd="0" parTransId="{2A2C435A-C7C5-41A2-B9C7-6163BEA80FB1}" sibTransId="{1096C9C4-DFB4-4D71-9F59-AEA4EE5C8F68}"/>
    <dgm:cxn modelId="{85A1889B-0210-4A2D-8770-E2503E2A5173}" type="presOf" srcId="{D7BEDE56-47BC-4F63-82B5-D1B72D16C70B}" destId="{7EEB5A43-CF75-4151-B0C0-9F03C68DE05D}" srcOrd="0" destOrd="6" presId="urn:microsoft.com/office/officeart/2005/8/layout/bList2#3"/>
    <dgm:cxn modelId="{ACDA4FAB-60C4-4FB0-A934-3384FBBE48CC}" srcId="{F69158C9-91F5-4587-8700-7465E43658A0}" destId="{4616C8E5-F8BE-49CB-B4B3-E78D8A676466}" srcOrd="9" destOrd="0" parTransId="{35ED07A4-C173-4A9E-B45D-075802DB3805}" sibTransId="{90258E37-00D0-46F1-AC7F-1AA93CA8F553}"/>
    <dgm:cxn modelId="{47875EC6-3650-4244-85E3-6890709D8ECD}" srcId="{F69158C9-91F5-4587-8700-7465E43658A0}" destId="{0E08C62B-CC29-4479-8754-B5F6572A2092}" srcOrd="11" destOrd="0" parTransId="{F4FC6A37-94E2-4690-ADB0-DAB29180E3EC}" sibTransId="{37CC91C5-B789-4FF4-BE88-EBC0D8EF2D47}"/>
    <dgm:cxn modelId="{3AF0A54B-A33B-491F-8DC1-DBC65900DFD3}" srcId="{099507D2-4951-4102-83EA-032117326357}" destId="{F69158C9-91F5-4587-8700-7465E43658A0}" srcOrd="0" destOrd="0" parTransId="{C917738B-192A-4C1A-8749-E420B6F71ED2}" sibTransId="{343CA135-22D3-49B3-973B-1F151D610712}"/>
    <dgm:cxn modelId="{064777F3-F299-4B24-8885-3DD56FA1633A}" type="presOf" srcId="{4616C8E5-F8BE-49CB-B4B3-E78D8A676466}" destId="{7EEB5A43-CF75-4151-B0C0-9F03C68DE05D}" srcOrd="0" destOrd="9" presId="urn:microsoft.com/office/officeart/2005/8/layout/bList2#3"/>
    <dgm:cxn modelId="{9BA6E676-AA43-4FFB-8052-76FB9726FEC9}" srcId="{F69158C9-91F5-4587-8700-7465E43658A0}" destId="{F3A3EBE5-B78B-4411-9C7A-FBE0FD9292DC}" srcOrd="5" destOrd="0" parTransId="{7F781CA1-FBA9-42DE-B1C6-FFEA3B56C29A}" sibTransId="{81269B25-015A-4CD3-9DD0-822FD49F99F9}"/>
    <dgm:cxn modelId="{76CF6A8D-4939-4352-A0EF-ED8204119062}" srcId="{F69158C9-91F5-4587-8700-7465E43658A0}" destId="{74D1F53A-E3E3-4ACF-AAEF-152F2FC82399}" srcOrd="1" destOrd="0" parTransId="{8517D5E8-6AC7-4F1E-AB0A-9CFD01A36517}" sibTransId="{72925FB1-DC09-437E-B505-76144E62AAA0}"/>
    <dgm:cxn modelId="{B2BD4134-F035-438F-B2AE-4F643007F725}" type="presOf" srcId="{25083584-8D65-48FB-A2B7-A1B6CE242275}" destId="{7EEB5A43-CF75-4151-B0C0-9F03C68DE05D}" srcOrd="0" destOrd="3" presId="urn:microsoft.com/office/officeart/2005/8/layout/bList2#3"/>
    <dgm:cxn modelId="{1CCC4D41-6BE5-4BBF-9932-1C00D0EF66D4}" srcId="{F69158C9-91F5-4587-8700-7465E43658A0}" destId="{2762D8DC-870F-426F-8D9D-1449C18CB557}" srcOrd="12" destOrd="0" parTransId="{C41DDCF3-1350-4DFE-90F1-C4EBB71B6706}" sibTransId="{004A3E04-FB7D-4A9D-A468-99595E0C9952}"/>
    <dgm:cxn modelId="{7C178DE0-87D3-4E26-A22B-2ECB04026A67}" srcId="{F69158C9-91F5-4587-8700-7465E43658A0}" destId="{4E548C6B-2C2F-44EB-B124-7A38560212DA}" srcOrd="0" destOrd="0" parTransId="{24039F00-0FA7-4C15-A040-F3F5785E0E1A}" sibTransId="{ABFB8EAE-9058-4BF0-BD77-1ED15A684B1B}"/>
    <dgm:cxn modelId="{CE127D33-F788-4866-BC5E-F41E8927DB15}" type="presOf" srcId="{74D1F53A-E3E3-4ACF-AAEF-152F2FC82399}" destId="{7EEB5A43-CF75-4151-B0C0-9F03C68DE05D}" srcOrd="0" destOrd="1" presId="urn:microsoft.com/office/officeart/2005/8/layout/bList2#3"/>
    <dgm:cxn modelId="{2C1EEC87-20E9-4ED1-A3BF-3D9DCC7D963B}" srcId="{F69158C9-91F5-4587-8700-7465E43658A0}" destId="{D7BEDE56-47BC-4F63-82B5-D1B72D16C70B}" srcOrd="6" destOrd="0" parTransId="{0BB8B424-F8A2-426A-B4E7-7EE99F759E7C}" sibTransId="{37F12785-1779-4C36-B81E-3D592B82EC27}"/>
    <dgm:cxn modelId="{3B7DC35E-CDAD-4645-8820-1957B95282DB}" type="presOf" srcId="{F3A3EBE5-B78B-4411-9C7A-FBE0FD9292DC}" destId="{7EEB5A43-CF75-4151-B0C0-9F03C68DE05D}" srcOrd="0" destOrd="5" presId="urn:microsoft.com/office/officeart/2005/8/layout/bList2#3"/>
    <dgm:cxn modelId="{002F40EF-B92A-4DD7-9D31-10011628EABD}" type="presOf" srcId="{A9ABEDC0-8207-42B2-BA05-6132DCCFD7CA}" destId="{7EEB5A43-CF75-4151-B0C0-9F03C68DE05D}" srcOrd="0" destOrd="10" presId="urn:microsoft.com/office/officeart/2005/8/layout/bList2#3"/>
    <dgm:cxn modelId="{98E2E84A-E80F-4D14-994E-31456087A320}" type="presParOf" srcId="{E42603BC-BC0D-40CC-A2FE-7B96B9D1B1FE}" destId="{BF63B6E8-301B-4C7D-8BC4-4F35F84F547F}" srcOrd="0" destOrd="0" presId="urn:microsoft.com/office/officeart/2005/8/layout/bList2#3"/>
    <dgm:cxn modelId="{177E55B8-4B3D-488A-B111-FF4BAAFA39DE}" type="presParOf" srcId="{BF63B6E8-301B-4C7D-8BC4-4F35F84F547F}" destId="{7EEB5A43-CF75-4151-B0C0-9F03C68DE05D}" srcOrd="0" destOrd="0" presId="urn:microsoft.com/office/officeart/2005/8/layout/bList2#3"/>
    <dgm:cxn modelId="{7B0005F5-26BF-49DD-BC32-1EFCBB20752A}" type="presParOf" srcId="{BF63B6E8-301B-4C7D-8BC4-4F35F84F547F}" destId="{DE147F6B-BA43-4E37-8A65-C44AD85EC03E}" srcOrd="1" destOrd="0" presId="urn:microsoft.com/office/officeart/2005/8/layout/bList2#3"/>
    <dgm:cxn modelId="{F340380F-D629-48D3-B077-B3BF4A25803F}" type="presParOf" srcId="{BF63B6E8-301B-4C7D-8BC4-4F35F84F547F}" destId="{DA12CE53-D47B-4A39-9784-916C1093AEF9}" srcOrd="2" destOrd="0" presId="urn:microsoft.com/office/officeart/2005/8/layout/bList2#3"/>
    <dgm:cxn modelId="{CADD8EB7-5510-491B-9C1A-FA7898E097CA}" type="presParOf" srcId="{BF63B6E8-301B-4C7D-8BC4-4F35F84F547F}" destId="{10609FC6-3B07-4B73-9401-4684994B35A1}"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9507D2-4951-4102-83EA-032117326357}" type="doc">
      <dgm:prSet loTypeId="urn:microsoft.com/office/officeart/2005/8/layout/bList2#3" loCatId="list" qsTypeId="urn:microsoft.com/office/officeart/2005/8/quickstyle/simple1" qsCatId="simple" csTypeId="urn:microsoft.com/office/officeart/2005/8/colors/accent1_2" csCatId="accent1" phldr="1"/>
      <dgm:spPr/>
    </dgm:pt>
    <dgm:pt modelId="{40A170BE-F840-47BD-ABEC-FE59E37663CE}">
      <dgm:prSet phldrT="[Texto]"/>
      <dgm:spPr/>
      <dgm:t>
        <a:bodyPr/>
        <a:lstStyle/>
        <a:p>
          <a:r>
            <a:rPr lang="es-ES" dirty="0" smtClean="0"/>
            <a:t>Preescolares</a:t>
          </a:r>
          <a:endParaRPr lang="es-ES" dirty="0"/>
        </a:p>
      </dgm:t>
    </dgm:pt>
    <dgm:pt modelId="{65983916-14B8-46A0-AA1B-22E8A96BA6E2}" type="parTrans" cxnId="{24FEFC6E-0829-4C8B-A417-AAAF54C9BE46}">
      <dgm:prSet/>
      <dgm:spPr/>
      <dgm:t>
        <a:bodyPr/>
        <a:lstStyle/>
        <a:p>
          <a:endParaRPr lang="es-ES"/>
        </a:p>
      </dgm:t>
    </dgm:pt>
    <dgm:pt modelId="{CBA2DF6F-6F24-4445-AC07-4824EB697858}" type="sibTrans" cxnId="{24FEFC6E-0829-4C8B-A417-AAAF54C9BE46}">
      <dgm:prSet/>
      <dgm:spPr/>
      <dgm:t>
        <a:bodyPr/>
        <a:lstStyle/>
        <a:p>
          <a:endParaRPr lang="es-ES"/>
        </a:p>
      </dgm:t>
    </dgm:pt>
    <dgm:pt modelId="{A7FB7472-FE59-4011-A971-6572C796244E}">
      <dgm:prSet phldrT="[Texto]" custT="1"/>
      <dgm:spPr/>
      <dgm:t>
        <a:bodyPr/>
        <a:lstStyle/>
        <a:p>
          <a:r>
            <a:rPr lang="es-ES" sz="2000" dirty="0" smtClean="0"/>
            <a:t>Retraimiento social</a:t>
          </a:r>
          <a:endParaRPr lang="es-ES" sz="2000" dirty="0"/>
        </a:p>
      </dgm:t>
    </dgm:pt>
    <dgm:pt modelId="{CB32B607-8FCF-487F-88FC-6C6DBF775AC2}" type="parTrans" cxnId="{3E341EA8-7028-4E5F-8ED3-4EF5281FDA2F}">
      <dgm:prSet/>
      <dgm:spPr/>
      <dgm:t>
        <a:bodyPr/>
        <a:lstStyle/>
        <a:p>
          <a:endParaRPr lang="es-ES"/>
        </a:p>
      </dgm:t>
    </dgm:pt>
    <dgm:pt modelId="{08638C44-17D9-4191-A021-16E5D34F76CF}" type="sibTrans" cxnId="{3E341EA8-7028-4E5F-8ED3-4EF5281FDA2F}">
      <dgm:prSet/>
      <dgm:spPr/>
      <dgm:t>
        <a:bodyPr/>
        <a:lstStyle/>
        <a:p>
          <a:endParaRPr lang="es-ES"/>
        </a:p>
      </dgm:t>
    </dgm:pt>
    <dgm:pt modelId="{EDF141A8-9779-4034-A720-1EBDE1A1803D}">
      <dgm:prSet phldrT="[Texto]" custT="1"/>
      <dgm:spPr/>
      <dgm:t>
        <a:bodyPr/>
        <a:lstStyle/>
        <a:p>
          <a:r>
            <a:rPr lang="es-ES" sz="2000" dirty="0" smtClean="0"/>
            <a:t>Alteraciones en nivel de actividad</a:t>
          </a:r>
          <a:endParaRPr lang="es-ES" sz="2000" dirty="0"/>
        </a:p>
      </dgm:t>
    </dgm:pt>
    <dgm:pt modelId="{7129368B-B2DB-4CB5-9D88-D2DE1EFB7989}" type="parTrans" cxnId="{D96F4366-56EE-423E-BECD-41137E79FD6E}">
      <dgm:prSet/>
      <dgm:spPr/>
      <dgm:t>
        <a:bodyPr/>
        <a:lstStyle/>
        <a:p>
          <a:endParaRPr lang="es-ES"/>
        </a:p>
      </dgm:t>
    </dgm:pt>
    <dgm:pt modelId="{BC5AE461-5210-406C-B011-1EE2CA5DBB5F}" type="sibTrans" cxnId="{D96F4366-56EE-423E-BECD-41137E79FD6E}">
      <dgm:prSet/>
      <dgm:spPr/>
      <dgm:t>
        <a:bodyPr/>
        <a:lstStyle/>
        <a:p>
          <a:endParaRPr lang="es-ES"/>
        </a:p>
      </dgm:t>
    </dgm:pt>
    <dgm:pt modelId="{91E8AB26-4E0D-4CF5-9896-DFA58D641DC1}">
      <dgm:prSet phldrT="[Texto]" custT="1"/>
      <dgm:spPr/>
      <dgm:t>
        <a:bodyPr/>
        <a:lstStyle/>
        <a:p>
          <a:r>
            <a:rPr lang="es-ES" sz="2000" dirty="0" smtClean="0"/>
            <a:t>Temores inexplicables</a:t>
          </a:r>
          <a:endParaRPr lang="es-ES" sz="2000" dirty="0"/>
        </a:p>
      </dgm:t>
    </dgm:pt>
    <dgm:pt modelId="{BBA2997A-B1E1-4966-A51E-F9A7A27D6717}" type="parTrans" cxnId="{DD774B6D-EE27-47C0-9C36-9AB20BDC2449}">
      <dgm:prSet/>
      <dgm:spPr/>
      <dgm:t>
        <a:bodyPr/>
        <a:lstStyle/>
        <a:p>
          <a:endParaRPr lang="es-ES"/>
        </a:p>
      </dgm:t>
    </dgm:pt>
    <dgm:pt modelId="{25A0F93A-B4CC-4C59-B1B1-CB8B0A34878E}" type="sibTrans" cxnId="{DD774B6D-EE27-47C0-9C36-9AB20BDC2449}">
      <dgm:prSet/>
      <dgm:spPr/>
      <dgm:t>
        <a:bodyPr/>
        <a:lstStyle/>
        <a:p>
          <a:endParaRPr lang="es-ES"/>
        </a:p>
      </dgm:t>
    </dgm:pt>
    <dgm:pt modelId="{E386BBEE-65FE-4910-84C2-497C3C040160}">
      <dgm:prSet phldrT="[Texto]" custT="1"/>
      <dgm:spPr/>
      <dgm:t>
        <a:bodyPr/>
        <a:lstStyle/>
        <a:p>
          <a:r>
            <a:rPr lang="es-ES" sz="2000" dirty="0" smtClean="0"/>
            <a:t>Alteraciones del sueño</a:t>
          </a:r>
          <a:endParaRPr lang="es-ES" sz="2000" dirty="0"/>
        </a:p>
      </dgm:t>
    </dgm:pt>
    <dgm:pt modelId="{6815985C-2A0F-4188-8ABA-2CF17611C369}" type="parTrans" cxnId="{9B95DAD6-F955-487F-9AC5-5109B011B85C}">
      <dgm:prSet/>
      <dgm:spPr/>
      <dgm:t>
        <a:bodyPr/>
        <a:lstStyle/>
        <a:p>
          <a:endParaRPr lang="es-ES"/>
        </a:p>
      </dgm:t>
    </dgm:pt>
    <dgm:pt modelId="{87E2C3CF-E39B-4D16-A8A8-A7E7E33EB0CF}" type="sibTrans" cxnId="{9B95DAD6-F955-487F-9AC5-5109B011B85C}">
      <dgm:prSet/>
      <dgm:spPr/>
      <dgm:t>
        <a:bodyPr/>
        <a:lstStyle/>
        <a:p>
          <a:endParaRPr lang="es-ES"/>
        </a:p>
      </dgm:t>
    </dgm:pt>
    <dgm:pt modelId="{38FCC20A-3FE8-4783-98D3-90CE50B3512B}">
      <dgm:prSet phldrT="[Texto]" custT="1"/>
      <dgm:spPr/>
      <dgm:t>
        <a:bodyPr/>
        <a:lstStyle/>
        <a:p>
          <a:r>
            <a:rPr lang="es-ES" sz="2000" dirty="0" smtClean="0"/>
            <a:t>TEP</a:t>
          </a:r>
          <a:endParaRPr lang="es-ES" sz="2000" dirty="0"/>
        </a:p>
      </dgm:t>
    </dgm:pt>
    <dgm:pt modelId="{2D25FF90-958F-4648-AEEA-FD6DF1FC91F1}" type="parTrans" cxnId="{CFF2BC5C-AC53-4447-9FC4-DC7E91935638}">
      <dgm:prSet/>
      <dgm:spPr/>
      <dgm:t>
        <a:bodyPr/>
        <a:lstStyle/>
        <a:p>
          <a:endParaRPr lang="es-ES"/>
        </a:p>
      </dgm:t>
    </dgm:pt>
    <dgm:pt modelId="{08DA2464-1FEB-4214-8FE9-A62DEDF3ACFE}" type="sibTrans" cxnId="{CFF2BC5C-AC53-4447-9FC4-DC7E91935638}">
      <dgm:prSet/>
      <dgm:spPr/>
      <dgm:t>
        <a:bodyPr/>
        <a:lstStyle/>
        <a:p>
          <a:endParaRPr lang="es-ES"/>
        </a:p>
      </dgm:t>
    </dgm:pt>
    <dgm:pt modelId="{9400D940-9B56-4452-BF26-BA4F8E78CE6C}">
      <dgm:prSet phldrT="[Texto]" custT="1"/>
      <dgm:spPr/>
      <dgm:t>
        <a:bodyPr/>
        <a:lstStyle/>
        <a:p>
          <a:r>
            <a:rPr lang="es-ES" sz="2000" dirty="0" smtClean="0"/>
            <a:t>Hiperactividad</a:t>
          </a:r>
          <a:endParaRPr lang="es-ES" sz="2000" dirty="0"/>
        </a:p>
      </dgm:t>
    </dgm:pt>
    <dgm:pt modelId="{161C3328-1268-478F-BEA6-7D346B06DC65}" type="parTrans" cxnId="{3A396570-9FF4-45EC-9A8F-E49E7A96A5CA}">
      <dgm:prSet/>
      <dgm:spPr/>
      <dgm:t>
        <a:bodyPr/>
        <a:lstStyle/>
        <a:p>
          <a:endParaRPr lang="es-ES"/>
        </a:p>
      </dgm:t>
    </dgm:pt>
    <dgm:pt modelId="{94612349-3D7B-450F-9A2B-158765DA409B}" type="sibTrans" cxnId="{3A396570-9FF4-45EC-9A8F-E49E7A96A5CA}">
      <dgm:prSet/>
      <dgm:spPr/>
      <dgm:t>
        <a:bodyPr/>
        <a:lstStyle/>
        <a:p>
          <a:endParaRPr lang="es-ES"/>
        </a:p>
      </dgm:t>
    </dgm:pt>
    <dgm:pt modelId="{E9B788BA-CA00-409B-A997-ED426A33F124}">
      <dgm:prSet phldrT="[Texto]" custT="1"/>
      <dgm:spPr/>
      <dgm:t>
        <a:bodyPr/>
        <a:lstStyle/>
        <a:p>
          <a:r>
            <a:rPr lang="es-ES" sz="2000" dirty="0" smtClean="0"/>
            <a:t>Enuresis y </a:t>
          </a:r>
          <a:r>
            <a:rPr lang="es-ES" sz="2000" dirty="0" err="1" smtClean="0"/>
            <a:t>ecopresis</a:t>
          </a:r>
          <a:endParaRPr lang="es-ES" sz="2000" dirty="0"/>
        </a:p>
      </dgm:t>
    </dgm:pt>
    <dgm:pt modelId="{4CDE3B17-75E8-4C04-90B5-078B420F97C5}" type="parTrans" cxnId="{3F8F9729-3285-4ACF-AEDB-CA47D7BB2CF9}">
      <dgm:prSet/>
      <dgm:spPr/>
      <dgm:t>
        <a:bodyPr/>
        <a:lstStyle/>
        <a:p>
          <a:endParaRPr lang="es-ES"/>
        </a:p>
      </dgm:t>
    </dgm:pt>
    <dgm:pt modelId="{7B13F327-1B42-4AE2-8BF9-7EAB77A1CC34}" type="sibTrans" cxnId="{3F8F9729-3285-4ACF-AEDB-CA47D7BB2CF9}">
      <dgm:prSet/>
      <dgm:spPr/>
      <dgm:t>
        <a:bodyPr/>
        <a:lstStyle/>
        <a:p>
          <a:endParaRPr lang="es-ES"/>
        </a:p>
      </dgm:t>
    </dgm:pt>
    <dgm:pt modelId="{C2243F12-AD39-4771-A039-3FF5ED9199FE}">
      <dgm:prSet phldrT="[Texto]" custT="1"/>
      <dgm:spPr/>
      <dgm:t>
        <a:bodyPr/>
        <a:lstStyle/>
        <a:p>
          <a:r>
            <a:rPr lang="es-ES" sz="2000" dirty="0" smtClean="0"/>
            <a:t>Trastornos del sueño</a:t>
          </a:r>
          <a:endParaRPr lang="es-ES" sz="2000" dirty="0"/>
        </a:p>
      </dgm:t>
    </dgm:pt>
    <dgm:pt modelId="{730E92F5-DDE6-4283-983E-CAE357CCF1CD}" type="parTrans" cxnId="{27E9A907-FB4A-4D31-AF45-C584A8A6F801}">
      <dgm:prSet/>
      <dgm:spPr/>
      <dgm:t>
        <a:bodyPr/>
        <a:lstStyle/>
        <a:p>
          <a:endParaRPr lang="es-ES"/>
        </a:p>
      </dgm:t>
    </dgm:pt>
    <dgm:pt modelId="{2317E9B1-C88F-4797-B09A-50C4CCE8CF7C}" type="sibTrans" cxnId="{27E9A907-FB4A-4D31-AF45-C584A8A6F801}">
      <dgm:prSet/>
      <dgm:spPr/>
      <dgm:t>
        <a:bodyPr/>
        <a:lstStyle/>
        <a:p>
          <a:endParaRPr lang="es-ES"/>
        </a:p>
      </dgm:t>
    </dgm:pt>
    <dgm:pt modelId="{FAE4468C-EEF3-431D-A931-7FFF60EFC95B}">
      <dgm:prSet phldrT="[Texto]" custT="1"/>
      <dgm:spPr/>
      <dgm:t>
        <a:bodyPr/>
        <a:lstStyle/>
        <a:p>
          <a:r>
            <a:rPr lang="es-ES" sz="2000" dirty="0" smtClean="0"/>
            <a:t>Fobias o temores intensos</a:t>
          </a:r>
          <a:endParaRPr lang="es-ES" sz="2000" dirty="0"/>
        </a:p>
      </dgm:t>
    </dgm:pt>
    <dgm:pt modelId="{39299E7D-512B-4026-B030-45C7074FDA8A}" type="parTrans" cxnId="{EFD62E8C-539D-4551-8F43-80325005E9C3}">
      <dgm:prSet/>
      <dgm:spPr/>
      <dgm:t>
        <a:bodyPr/>
        <a:lstStyle/>
        <a:p>
          <a:endParaRPr lang="es-ES"/>
        </a:p>
      </dgm:t>
    </dgm:pt>
    <dgm:pt modelId="{A5B18D93-8118-4C8A-866E-E455639A3BD8}" type="sibTrans" cxnId="{EFD62E8C-539D-4551-8F43-80325005E9C3}">
      <dgm:prSet/>
      <dgm:spPr/>
      <dgm:t>
        <a:bodyPr/>
        <a:lstStyle/>
        <a:p>
          <a:endParaRPr lang="es-ES"/>
        </a:p>
      </dgm:t>
    </dgm:pt>
    <dgm:pt modelId="{63375DA0-2B95-432F-BFFD-827F4A339A67}">
      <dgm:prSet phldrT="[Texto]" custT="1"/>
      <dgm:spPr/>
      <dgm:t>
        <a:bodyPr/>
        <a:lstStyle/>
        <a:p>
          <a:r>
            <a:rPr lang="es-ES" sz="2000" dirty="0" smtClean="0"/>
            <a:t>Conductas compulsivas</a:t>
          </a:r>
          <a:endParaRPr lang="es-ES" sz="2000" dirty="0"/>
        </a:p>
      </dgm:t>
    </dgm:pt>
    <dgm:pt modelId="{39B352FD-9EFB-4FA6-9E64-530FCA9A1041}" type="parTrans" cxnId="{D3FE4247-957D-49FE-A960-14B562C6F328}">
      <dgm:prSet/>
      <dgm:spPr/>
      <dgm:t>
        <a:bodyPr/>
        <a:lstStyle/>
        <a:p>
          <a:endParaRPr lang="es-ES"/>
        </a:p>
      </dgm:t>
    </dgm:pt>
    <dgm:pt modelId="{FF98A7CF-C122-4C8E-8BEB-A5C62F60B137}" type="sibTrans" cxnId="{D3FE4247-957D-49FE-A960-14B562C6F328}">
      <dgm:prSet/>
      <dgm:spPr/>
      <dgm:t>
        <a:bodyPr/>
        <a:lstStyle/>
        <a:p>
          <a:endParaRPr lang="es-ES"/>
        </a:p>
      </dgm:t>
    </dgm:pt>
    <dgm:pt modelId="{ACBE8F86-BEC2-4FBA-A45B-4629DE3C5279}">
      <dgm:prSet phldrT="[Texto]" custT="1"/>
      <dgm:spPr/>
      <dgm:t>
        <a:bodyPr/>
        <a:lstStyle/>
        <a:p>
          <a:r>
            <a:rPr lang="es-ES" sz="2000" dirty="0" smtClean="0"/>
            <a:t>Fenómenos </a:t>
          </a:r>
          <a:r>
            <a:rPr lang="es-ES" sz="2000" dirty="0" err="1" smtClean="0"/>
            <a:t>disociativos</a:t>
          </a:r>
          <a:endParaRPr lang="es-ES" sz="2000" dirty="0"/>
        </a:p>
      </dgm:t>
    </dgm:pt>
    <dgm:pt modelId="{71AEA6D7-24A9-44DC-AC0E-C34BDA7A60A7}" type="parTrans" cxnId="{E2012B25-CDB5-46FF-A83F-D828CCE7CBC4}">
      <dgm:prSet/>
      <dgm:spPr/>
      <dgm:t>
        <a:bodyPr/>
        <a:lstStyle/>
        <a:p>
          <a:endParaRPr lang="es-ES"/>
        </a:p>
      </dgm:t>
    </dgm:pt>
    <dgm:pt modelId="{1E0456E8-94D7-425F-AFE1-2143E2C5F13B}" type="sibTrans" cxnId="{E2012B25-CDB5-46FF-A83F-D828CCE7CBC4}">
      <dgm:prSet/>
      <dgm:spPr/>
      <dgm:t>
        <a:bodyPr/>
        <a:lstStyle/>
        <a:p>
          <a:endParaRPr lang="es-ES"/>
        </a:p>
      </dgm:t>
    </dgm:pt>
    <dgm:pt modelId="{B140F81D-DD89-493D-9361-1C00C3FE8AF4}">
      <dgm:prSet phldrT="[Texto]" custT="1"/>
      <dgm:spPr/>
      <dgm:t>
        <a:bodyPr/>
        <a:lstStyle/>
        <a:p>
          <a:endParaRPr lang="es-ES" sz="2000" dirty="0"/>
        </a:p>
      </dgm:t>
    </dgm:pt>
    <dgm:pt modelId="{A7A5A489-B93A-4AF3-8BCC-52FE40AE35A0}" type="parTrans" cxnId="{625A0115-BAA7-499D-A732-18E212C043DD}">
      <dgm:prSet/>
      <dgm:spPr/>
    </dgm:pt>
    <dgm:pt modelId="{1952EAA1-8CE6-4383-86AD-EE3B513F2E01}" type="sibTrans" cxnId="{625A0115-BAA7-499D-A732-18E212C043DD}">
      <dgm:prSet/>
      <dgm:spPr/>
    </dgm:pt>
    <dgm:pt modelId="{E42603BC-BC0D-40CC-A2FE-7B96B9D1B1FE}" type="pres">
      <dgm:prSet presAssocID="{099507D2-4951-4102-83EA-032117326357}" presName="diagram" presStyleCnt="0">
        <dgm:presLayoutVars>
          <dgm:dir/>
          <dgm:animLvl val="lvl"/>
          <dgm:resizeHandles val="exact"/>
        </dgm:presLayoutVars>
      </dgm:prSet>
      <dgm:spPr/>
    </dgm:pt>
    <dgm:pt modelId="{90A32160-9285-4C90-B873-624EA43910D7}" type="pres">
      <dgm:prSet presAssocID="{40A170BE-F840-47BD-ABEC-FE59E37663CE}" presName="compNode" presStyleCnt="0"/>
      <dgm:spPr/>
    </dgm:pt>
    <dgm:pt modelId="{143C09F6-3B01-4E52-A6A1-D9554C0857D1}" type="pres">
      <dgm:prSet presAssocID="{40A170BE-F840-47BD-ABEC-FE59E37663CE}" presName="childRect" presStyleLbl="bgAcc1" presStyleIdx="0" presStyleCnt="1" custScaleX="274243" custScaleY="180514" custLinFactNeighborX="-337" custLinFactNeighborY="-6901">
        <dgm:presLayoutVars>
          <dgm:bulletEnabled val="1"/>
        </dgm:presLayoutVars>
      </dgm:prSet>
      <dgm:spPr/>
      <dgm:t>
        <a:bodyPr/>
        <a:lstStyle/>
        <a:p>
          <a:endParaRPr lang="es-ES"/>
        </a:p>
      </dgm:t>
    </dgm:pt>
    <dgm:pt modelId="{F2647B7A-29A8-44BB-903E-D20C55B97696}" type="pres">
      <dgm:prSet presAssocID="{40A170BE-F840-47BD-ABEC-FE59E37663CE}" presName="parentText" presStyleLbl="node1" presStyleIdx="0" presStyleCnt="0">
        <dgm:presLayoutVars>
          <dgm:chMax val="0"/>
          <dgm:bulletEnabled val="1"/>
        </dgm:presLayoutVars>
      </dgm:prSet>
      <dgm:spPr/>
      <dgm:t>
        <a:bodyPr/>
        <a:lstStyle/>
        <a:p>
          <a:endParaRPr lang="es-ES"/>
        </a:p>
      </dgm:t>
    </dgm:pt>
    <dgm:pt modelId="{037BF943-C8CB-4C8B-AF3B-A3F4A5FF504A}" type="pres">
      <dgm:prSet presAssocID="{40A170BE-F840-47BD-ABEC-FE59E37663CE}" presName="parentRect" presStyleLbl="alignNode1" presStyleIdx="0" presStyleCnt="1" custScaleX="105376" custScaleY="76457" custLinFactY="-165113" custLinFactNeighborX="95758" custLinFactNeighborY="-200000"/>
      <dgm:spPr/>
      <dgm:t>
        <a:bodyPr/>
        <a:lstStyle/>
        <a:p>
          <a:endParaRPr lang="es-ES"/>
        </a:p>
      </dgm:t>
    </dgm:pt>
    <dgm:pt modelId="{8B9C3552-C8B7-4048-B904-3E60F7DE6934}" type="pres">
      <dgm:prSet presAssocID="{40A170BE-F840-47BD-ABEC-FE59E37663CE}" presName="adorn" presStyleLbl="fgAccFollowNode1" presStyleIdx="0" presStyleCnt="1" custScaleX="69048" custScaleY="41689" custLinFactNeighborX="-10824" custLinFactNeighborY="4365"/>
      <dgm:spPr>
        <a:blipFill rotWithShape="1">
          <a:blip xmlns:r="http://schemas.openxmlformats.org/officeDocument/2006/relationships" r:embed="rId1"/>
          <a:stretch>
            <a:fillRect/>
          </a:stretch>
        </a:blipFill>
      </dgm:spPr>
      <dgm:t>
        <a:bodyPr/>
        <a:lstStyle/>
        <a:p>
          <a:endParaRPr lang="es-ES"/>
        </a:p>
      </dgm:t>
    </dgm:pt>
  </dgm:ptLst>
  <dgm:cxnLst>
    <dgm:cxn modelId="{D3FE4247-957D-49FE-A960-14B562C6F328}" srcId="{40A170BE-F840-47BD-ABEC-FE59E37663CE}" destId="{63375DA0-2B95-432F-BFFD-827F4A339A67}" srcOrd="10" destOrd="0" parTransId="{39B352FD-9EFB-4FA6-9E64-530FCA9A1041}" sibTransId="{FF98A7CF-C122-4C8E-8BEB-A5C62F60B137}"/>
    <dgm:cxn modelId="{99152C31-A92F-4B0E-8D99-0CE594DC9CCB}" type="presOf" srcId="{63375DA0-2B95-432F-BFFD-827F4A339A67}" destId="{143C09F6-3B01-4E52-A6A1-D9554C0857D1}" srcOrd="0" destOrd="10" presId="urn:microsoft.com/office/officeart/2005/8/layout/bList2#3"/>
    <dgm:cxn modelId="{B156C62E-A490-4156-B3D3-17E0500E02CD}" type="presOf" srcId="{EDF141A8-9779-4034-A720-1EBDE1A1803D}" destId="{143C09F6-3B01-4E52-A6A1-D9554C0857D1}" srcOrd="0" destOrd="2" presId="urn:microsoft.com/office/officeart/2005/8/layout/bList2#3"/>
    <dgm:cxn modelId="{27E9A907-FB4A-4D31-AF45-C584A8A6F801}" srcId="{40A170BE-F840-47BD-ABEC-FE59E37663CE}" destId="{C2243F12-AD39-4771-A039-3FF5ED9199FE}" srcOrd="8" destOrd="0" parTransId="{730E92F5-DDE6-4283-983E-CAE357CCF1CD}" sibTransId="{2317E9B1-C88F-4797-B09A-50C4CCE8CF7C}"/>
    <dgm:cxn modelId="{3F8F9729-3285-4ACF-AEDB-CA47D7BB2CF9}" srcId="{40A170BE-F840-47BD-ABEC-FE59E37663CE}" destId="{E9B788BA-CA00-409B-A997-ED426A33F124}" srcOrd="7" destOrd="0" parTransId="{4CDE3B17-75E8-4C04-90B5-078B420F97C5}" sibTransId="{7B13F327-1B42-4AE2-8BF9-7EAB77A1CC34}"/>
    <dgm:cxn modelId="{6C04796E-C769-481A-9BA3-2952D7CA38FA}" type="presOf" srcId="{099507D2-4951-4102-83EA-032117326357}" destId="{E42603BC-BC0D-40CC-A2FE-7B96B9D1B1FE}" srcOrd="0" destOrd="0" presId="urn:microsoft.com/office/officeart/2005/8/layout/bList2#3"/>
    <dgm:cxn modelId="{685BDDE0-5D28-4BFA-AEC4-0B186250313A}" type="presOf" srcId="{E9B788BA-CA00-409B-A997-ED426A33F124}" destId="{143C09F6-3B01-4E52-A6A1-D9554C0857D1}" srcOrd="0" destOrd="7" presId="urn:microsoft.com/office/officeart/2005/8/layout/bList2#3"/>
    <dgm:cxn modelId="{24FEFC6E-0829-4C8B-A417-AAAF54C9BE46}" srcId="{099507D2-4951-4102-83EA-032117326357}" destId="{40A170BE-F840-47BD-ABEC-FE59E37663CE}" srcOrd="0" destOrd="0" parTransId="{65983916-14B8-46A0-AA1B-22E8A96BA6E2}" sibTransId="{CBA2DF6F-6F24-4445-AC07-4824EB697858}"/>
    <dgm:cxn modelId="{3A396570-9FF4-45EC-9A8F-E49E7A96A5CA}" srcId="{40A170BE-F840-47BD-ABEC-FE59E37663CE}" destId="{9400D940-9B56-4452-BF26-BA4F8E78CE6C}" srcOrd="6" destOrd="0" parTransId="{161C3328-1268-478F-BEA6-7D346B06DC65}" sibTransId="{94612349-3D7B-450F-9A2B-158765DA409B}"/>
    <dgm:cxn modelId="{DC6C9482-80B1-489A-9342-E0B33518A3A0}" type="presOf" srcId="{B140F81D-DD89-493D-9361-1C00C3FE8AF4}" destId="{143C09F6-3B01-4E52-A6A1-D9554C0857D1}" srcOrd="0" destOrd="0" presId="urn:microsoft.com/office/officeart/2005/8/layout/bList2#3"/>
    <dgm:cxn modelId="{E2012B25-CDB5-46FF-A83F-D828CCE7CBC4}" srcId="{40A170BE-F840-47BD-ABEC-FE59E37663CE}" destId="{ACBE8F86-BEC2-4FBA-A45B-4629DE3C5279}" srcOrd="11" destOrd="0" parTransId="{71AEA6D7-24A9-44DC-AC0E-C34BDA7A60A7}" sibTransId="{1E0456E8-94D7-425F-AFE1-2143E2C5F13B}"/>
    <dgm:cxn modelId="{DD774B6D-EE27-47C0-9C36-9AB20BDC2449}" srcId="{40A170BE-F840-47BD-ABEC-FE59E37663CE}" destId="{91E8AB26-4E0D-4CF5-9896-DFA58D641DC1}" srcOrd="3" destOrd="0" parTransId="{BBA2997A-B1E1-4966-A51E-F9A7A27D6717}" sibTransId="{25A0F93A-B4CC-4C59-B1B1-CB8B0A34878E}"/>
    <dgm:cxn modelId="{D96F4366-56EE-423E-BECD-41137E79FD6E}" srcId="{40A170BE-F840-47BD-ABEC-FE59E37663CE}" destId="{EDF141A8-9779-4034-A720-1EBDE1A1803D}" srcOrd="2" destOrd="0" parTransId="{7129368B-B2DB-4CB5-9D88-D2DE1EFB7989}" sibTransId="{BC5AE461-5210-406C-B011-1EE2CA5DBB5F}"/>
    <dgm:cxn modelId="{CFF2BC5C-AC53-4447-9FC4-DC7E91935638}" srcId="{40A170BE-F840-47BD-ABEC-FE59E37663CE}" destId="{38FCC20A-3FE8-4783-98D3-90CE50B3512B}" srcOrd="5" destOrd="0" parTransId="{2D25FF90-958F-4648-AEEA-FD6DF1FC91F1}" sibTransId="{08DA2464-1FEB-4214-8FE9-A62DEDF3ACFE}"/>
    <dgm:cxn modelId="{EFD62E8C-539D-4551-8F43-80325005E9C3}" srcId="{40A170BE-F840-47BD-ABEC-FE59E37663CE}" destId="{FAE4468C-EEF3-431D-A931-7FFF60EFC95B}" srcOrd="9" destOrd="0" parTransId="{39299E7D-512B-4026-B030-45C7074FDA8A}" sibTransId="{A5B18D93-8118-4C8A-866E-E455639A3BD8}"/>
    <dgm:cxn modelId="{9357ACFC-5135-420F-B494-6DBDF74B4361}" type="presOf" srcId="{C2243F12-AD39-4771-A039-3FF5ED9199FE}" destId="{143C09F6-3B01-4E52-A6A1-D9554C0857D1}" srcOrd="0" destOrd="8" presId="urn:microsoft.com/office/officeart/2005/8/layout/bList2#3"/>
    <dgm:cxn modelId="{7B3BC241-5813-4532-88F3-874D969BE7D3}" type="presOf" srcId="{E386BBEE-65FE-4910-84C2-497C3C040160}" destId="{143C09F6-3B01-4E52-A6A1-D9554C0857D1}" srcOrd="0" destOrd="4" presId="urn:microsoft.com/office/officeart/2005/8/layout/bList2#3"/>
    <dgm:cxn modelId="{26088D3C-0827-41CC-A544-CFE2583B2910}" type="presOf" srcId="{9400D940-9B56-4452-BF26-BA4F8E78CE6C}" destId="{143C09F6-3B01-4E52-A6A1-D9554C0857D1}" srcOrd="0" destOrd="6" presId="urn:microsoft.com/office/officeart/2005/8/layout/bList2#3"/>
    <dgm:cxn modelId="{9B95DAD6-F955-487F-9AC5-5109B011B85C}" srcId="{40A170BE-F840-47BD-ABEC-FE59E37663CE}" destId="{E386BBEE-65FE-4910-84C2-497C3C040160}" srcOrd="4" destOrd="0" parTransId="{6815985C-2A0F-4188-8ABA-2CF17611C369}" sibTransId="{87E2C3CF-E39B-4D16-A8A8-A7E7E33EB0CF}"/>
    <dgm:cxn modelId="{3E341EA8-7028-4E5F-8ED3-4EF5281FDA2F}" srcId="{40A170BE-F840-47BD-ABEC-FE59E37663CE}" destId="{A7FB7472-FE59-4011-A971-6572C796244E}" srcOrd="1" destOrd="0" parTransId="{CB32B607-8FCF-487F-88FC-6C6DBF775AC2}" sibTransId="{08638C44-17D9-4191-A021-16E5D34F76CF}"/>
    <dgm:cxn modelId="{1A8E48C0-40C7-47B1-812D-E569F5F6A411}" type="presOf" srcId="{38FCC20A-3FE8-4783-98D3-90CE50B3512B}" destId="{143C09F6-3B01-4E52-A6A1-D9554C0857D1}" srcOrd="0" destOrd="5" presId="urn:microsoft.com/office/officeart/2005/8/layout/bList2#3"/>
    <dgm:cxn modelId="{625A0115-BAA7-499D-A732-18E212C043DD}" srcId="{40A170BE-F840-47BD-ABEC-FE59E37663CE}" destId="{B140F81D-DD89-493D-9361-1C00C3FE8AF4}" srcOrd="0" destOrd="0" parTransId="{A7A5A489-B93A-4AF3-8BCC-52FE40AE35A0}" sibTransId="{1952EAA1-8CE6-4383-86AD-EE3B513F2E01}"/>
    <dgm:cxn modelId="{F6879B85-FB59-4CDA-9006-990C14330A0C}" type="presOf" srcId="{ACBE8F86-BEC2-4FBA-A45B-4629DE3C5279}" destId="{143C09F6-3B01-4E52-A6A1-D9554C0857D1}" srcOrd="0" destOrd="11" presId="urn:microsoft.com/office/officeart/2005/8/layout/bList2#3"/>
    <dgm:cxn modelId="{F4A85061-F1A3-4EB5-A5E8-D34626FF2E63}" type="presOf" srcId="{40A170BE-F840-47BD-ABEC-FE59E37663CE}" destId="{037BF943-C8CB-4C8B-AF3B-A3F4A5FF504A}" srcOrd="1" destOrd="0" presId="urn:microsoft.com/office/officeart/2005/8/layout/bList2#3"/>
    <dgm:cxn modelId="{2080025D-5C6B-4492-AA4B-6376A929427D}" type="presOf" srcId="{FAE4468C-EEF3-431D-A931-7FFF60EFC95B}" destId="{143C09F6-3B01-4E52-A6A1-D9554C0857D1}" srcOrd="0" destOrd="9" presId="urn:microsoft.com/office/officeart/2005/8/layout/bList2#3"/>
    <dgm:cxn modelId="{AE7CD741-5ED3-4BFC-95DE-323E2E580099}" type="presOf" srcId="{A7FB7472-FE59-4011-A971-6572C796244E}" destId="{143C09F6-3B01-4E52-A6A1-D9554C0857D1}" srcOrd="0" destOrd="1" presId="urn:microsoft.com/office/officeart/2005/8/layout/bList2#3"/>
    <dgm:cxn modelId="{35AC8F14-EB50-4866-A626-6FED57C1EFE7}" type="presOf" srcId="{91E8AB26-4E0D-4CF5-9896-DFA58D641DC1}" destId="{143C09F6-3B01-4E52-A6A1-D9554C0857D1}" srcOrd="0" destOrd="3" presId="urn:microsoft.com/office/officeart/2005/8/layout/bList2#3"/>
    <dgm:cxn modelId="{AE4D5CAC-E84B-433D-8A89-32DD01BB15EE}" type="presOf" srcId="{40A170BE-F840-47BD-ABEC-FE59E37663CE}" destId="{F2647B7A-29A8-44BB-903E-D20C55B97696}" srcOrd="0" destOrd="0" presId="urn:microsoft.com/office/officeart/2005/8/layout/bList2#3"/>
    <dgm:cxn modelId="{EDCA0C3F-2E00-4163-A07C-3DB2118A6909}" type="presParOf" srcId="{E42603BC-BC0D-40CC-A2FE-7B96B9D1B1FE}" destId="{90A32160-9285-4C90-B873-624EA43910D7}" srcOrd="0" destOrd="0" presId="urn:microsoft.com/office/officeart/2005/8/layout/bList2#3"/>
    <dgm:cxn modelId="{89A62DFE-ED9F-4C25-9F9F-22D3EB05C362}" type="presParOf" srcId="{90A32160-9285-4C90-B873-624EA43910D7}" destId="{143C09F6-3B01-4E52-A6A1-D9554C0857D1}" srcOrd="0" destOrd="0" presId="urn:microsoft.com/office/officeart/2005/8/layout/bList2#3"/>
    <dgm:cxn modelId="{21A9F51F-F316-4D49-A44B-94128EA3DCB3}" type="presParOf" srcId="{90A32160-9285-4C90-B873-624EA43910D7}" destId="{F2647B7A-29A8-44BB-903E-D20C55B97696}" srcOrd="1" destOrd="0" presId="urn:microsoft.com/office/officeart/2005/8/layout/bList2#3"/>
    <dgm:cxn modelId="{513F2EF9-12C7-428E-8C2C-0747BE4A65D1}" type="presParOf" srcId="{90A32160-9285-4C90-B873-624EA43910D7}" destId="{037BF943-C8CB-4C8B-AF3B-A3F4A5FF504A}" srcOrd="2" destOrd="0" presId="urn:microsoft.com/office/officeart/2005/8/layout/bList2#3"/>
    <dgm:cxn modelId="{A7CDB286-2985-4FE4-989F-E71527D5D43F}" type="presParOf" srcId="{90A32160-9285-4C90-B873-624EA43910D7}" destId="{8B9C3552-C8B7-4048-B904-3E60F7DE6934}"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9507D2-4951-4102-83EA-032117326357}" type="doc">
      <dgm:prSet loTypeId="urn:microsoft.com/office/officeart/2005/8/layout/bList2#3" loCatId="list" qsTypeId="urn:microsoft.com/office/officeart/2005/8/quickstyle/simple1" qsCatId="simple" csTypeId="urn:microsoft.com/office/officeart/2005/8/colors/accent1_2" csCatId="accent1" phldr="1"/>
      <dgm:spPr/>
    </dgm:pt>
    <dgm:pt modelId="{68B01670-CEF8-4CCD-BF69-F67E07389D9B}">
      <dgm:prSet phldrT="[Texto]"/>
      <dgm:spPr/>
      <dgm:t>
        <a:bodyPr/>
        <a:lstStyle/>
        <a:p>
          <a:r>
            <a:rPr lang="es-ES" dirty="0" smtClean="0"/>
            <a:t>Escolares y adolescentes</a:t>
          </a:r>
          <a:endParaRPr lang="es-ES" dirty="0"/>
        </a:p>
      </dgm:t>
    </dgm:pt>
    <dgm:pt modelId="{8093183B-CA01-44BE-A461-C330D3F36FDD}" type="parTrans" cxnId="{862381D3-603F-461A-BAB2-2586338E4731}">
      <dgm:prSet/>
      <dgm:spPr/>
      <dgm:t>
        <a:bodyPr/>
        <a:lstStyle/>
        <a:p>
          <a:endParaRPr lang="es-ES"/>
        </a:p>
      </dgm:t>
    </dgm:pt>
    <dgm:pt modelId="{FFB05A47-F256-4F21-B556-9B9EA5DBFC7A}" type="sibTrans" cxnId="{862381D3-603F-461A-BAB2-2586338E4731}">
      <dgm:prSet/>
      <dgm:spPr/>
      <dgm:t>
        <a:bodyPr/>
        <a:lstStyle/>
        <a:p>
          <a:endParaRPr lang="es-ES"/>
        </a:p>
      </dgm:t>
    </dgm:pt>
    <dgm:pt modelId="{CEA1B906-EFD0-4000-9EFC-382315B45F95}">
      <dgm:prSet phldrT="[Texto]" custT="1"/>
      <dgm:spPr/>
      <dgm:t>
        <a:bodyPr/>
        <a:lstStyle/>
        <a:p>
          <a:r>
            <a:rPr lang="es-ES" sz="1800" dirty="0" smtClean="0"/>
            <a:t>Tendencia a permanecer en la escuela fuera del horario</a:t>
          </a:r>
          <a:endParaRPr lang="es-ES" sz="1800" dirty="0"/>
        </a:p>
      </dgm:t>
    </dgm:pt>
    <dgm:pt modelId="{22252090-4503-4EB8-8CEA-1DA2B0E49FE5}" type="sibTrans" cxnId="{7331EEB3-C5FA-465E-981A-0947871527B7}">
      <dgm:prSet/>
      <dgm:spPr/>
      <dgm:t>
        <a:bodyPr/>
        <a:lstStyle/>
        <a:p>
          <a:endParaRPr lang="es-ES"/>
        </a:p>
      </dgm:t>
    </dgm:pt>
    <dgm:pt modelId="{A04367B1-64B9-4A15-9E7D-D6F18A16C4FF}" type="parTrans" cxnId="{7331EEB3-C5FA-465E-981A-0947871527B7}">
      <dgm:prSet/>
      <dgm:spPr/>
      <dgm:t>
        <a:bodyPr/>
        <a:lstStyle/>
        <a:p>
          <a:endParaRPr lang="es-ES"/>
        </a:p>
      </dgm:t>
    </dgm:pt>
    <dgm:pt modelId="{32FC0463-67ED-4843-BE6B-7ECE34DBAFD2}">
      <dgm:prSet phldrT="[Texto]" custT="1"/>
      <dgm:spPr/>
      <dgm:t>
        <a:bodyPr/>
        <a:lstStyle/>
        <a:p>
          <a:r>
            <a:rPr lang="es-ES" sz="1800" dirty="0" smtClean="0"/>
            <a:t>Desesperanza y tristeza</a:t>
          </a:r>
          <a:endParaRPr lang="es-ES" sz="1800" dirty="0"/>
        </a:p>
      </dgm:t>
    </dgm:pt>
    <dgm:pt modelId="{2C4F0074-9070-4D93-A824-3E9CD5992E7D}" type="sibTrans" cxnId="{BED24274-F699-4EBE-A7AB-DC61BC7E932E}">
      <dgm:prSet/>
      <dgm:spPr/>
      <dgm:t>
        <a:bodyPr/>
        <a:lstStyle/>
        <a:p>
          <a:endParaRPr lang="es-ES"/>
        </a:p>
      </dgm:t>
    </dgm:pt>
    <dgm:pt modelId="{73CA7459-37E6-48DB-A2CC-B1571D509217}" type="parTrans" cxnId="{BED24274-F699-4EBE-A7AB-DC61BC7E932E}">
      <dgm:prSet/>
      <dgm:spPr/>
      <dgm:t>
        <a:bodyPr/>
        <a:lstStyle/>
        <a:p>
          <a:endParaRPr lang="es-ES"/>
        </a:p>
      </dgm:t>
    </dgm:pt>
    <dgm:pt modelId="{02B834FC-BD50-4A20-B8B8-F5EFD2FA565D}">
      <dgm:prSet phldrT="[Texto]" custT="1"/>
      <dgm:spPr/>
      <dgm:t>
        <a:bodyPr/>
        <a:lstStyle/>
        <a:p>
          <a:r>
            <a:rPr lang="es-ES" sz="1800" dirty="0" smtClean="0"/>
            <a:t>Mentiras frecuentes</a:t>
          </a:r>
          <a:endParaRPr lang="es-ES" sz="1800" dirty="0"/>
        </a:p>
      </dgm:t>
    </dgm:pt>
    <dgm:pt modelId="{4515BCBC-1786-4667-A56F-4A01E2583892}" type="sibTrans" cxnId="{D8B03C16-7451-44DF-AF77-CC78DD523A43}">
      <dgm:prSet/>
      <dgm:spPr/>
      <dgm:t>
        <a:bodyPr/>
        <a:lstStyle/>
        <a:p>
          <a:endParaRPr lang="es-ES"/>
        </a:p>
      </dgm:t>
    </dgm:pt>
    <dgm:pt modelId="{327CE1BC-9BBB-46B4-96FE-1736A83133F0}" type="parTrans" cxnId="{D8B03C16-7451-44DF-AF77-CC78DD523A43}">
      <dgm:prSet/>
      <dgm:spPr/>
      <dgm:t>
        <a:bodyPr/>
        <a:lstStyle/>
        <a:p>
          <a:endParaRPr lang="es-ES"/>
        </a:p>
      </dgm:t>
    </dgm:pt>
    <dgm:pt modelId="{29E7E8DF-1F43-4FE2-8B22-57BA0C40F283}">
      <dgm:prSet phldrT="[Texto]" custT="1"/>
      <dgm:spPr/>
      <dgm:t>
        <a:bodyPr/>
        <a:lstStyle/>
        <a:p>
          <a:r>
            <a:rPr lang="es-ES" sz="1800" dirty="0" smtClean="0"/>
            <a:t>Hurtos</a:t>
          </a:r>
          <a:endParaRPr lang="es-ES" sz="1800" dirty="0"/>
        </a:p>
      </dgm:t>
    </dgm:pt>
    <dgm:pt modelId="{811C9939-6388-4568-9F7D-264E3E12279E}" type="sibTrans" cxnId="{85D124E6-AEEB-46C1-A87E-C091A63B3A61}">
      <dgm:prSet/>
      <dgm:spPr/>
      <dgm:t>
        <a:bodyPr/>
        <a:lstStyle/>
        <a:p>
          <a:endParaRPr lang="es-ES"/>
        </a:p>
      </dgm:t>
    </dgm:pt>
    <dgm:pt modelId="{06491969-3385-4F2C-88F7-A173A10E0ECF}" type="parTrans" cxnId="{85D124E6-AEEB-46C1-A87E-C091A63B3A61}">
      <dgm:prSet/>
      <dgm:spPr/>
      <dgm:t>
        <a:bodyPr/>
        <a:lstStyle/>
        <a:p>
          <a:endParaRPr lang="es-ES"/>
        </a:p>
      </dgm:t>
    </dgm:pt>
    <dgm:pt modelId="{D0750528-7FB8-4E5D-913D-BC1A2641D7F4}">
      <dgm:prSet phldrT="[Texto]" custT="1"/>
      <dgm:spPr/>
      <dgm:t>
        <a:bodyPr/>
        <a:lstStyle/>
        <a:p>
          <a:r>
            <a:rPr lang="es-ES" sz="1800" dirty="0" smtClean="0"/>
            <a:t>Marcada desconfianza hacia adultos significativos</a:t>
          </a:r>
          <a:endParaRPr lang="es-ES" sz="1800" dirty="0"/>
        </a:p>
      </dgm:t>
    </dgm:pt>
    <dgm:pt modelId="{8151DF3F-5A0B-4519-9C41-DE70E008E4D0}" type="sibTrans" cxnId="{D18E3B9D-3478-4130-9A7D-F772CE0959B6}">
      <dgm:prSet/>
      <dgm:spPr/>
      <dgm:t>
        <a:bodyPr/>
        <a:lstStyle/>
        <a:p>
          <a:endParaRPr lang="es-ES"/>
        </a:p>
      </dgm:t>
    </dgm:pt>
    <dgm:pt modelId="{01EF4D9B-4C82-48FE-B7E2-15AB7784C50E}" type="parTrans" cxnId="{D18E3B9D-3478-4130-9A7D-F772CE0959B6}">
      <dgm:prSet/>
      <dgm:spPr/>
      <dgm:t>
        <a:bodyPr/>
        <a:lstStyle/>
        <a:p>
          <a:endParaRPr lang="es-ES"/>
        </a:p>
      </dgm:t>
    </dgm:pt>
    <dgm:pt modelId="{E71B5E78-9D32-4794-A97F-B6E098BCF77F}">
      <dgm:prSet phldrT="[Texto]" custT="1"/>
      <dgm:spPr/>
      <dgm:t>
        <a:bodyPr/>
        <a:lstStyle/>
        <a:p>
          <a:r>
            <a:rPr lang="es-ES" sz="1800" dirty="0" smtClean="0"/>
            <a:t>Conflictos con la autoridad</a:t>
          </a:r>
          <a:endParaRPr lang="es-ES" sz="1800" dirty="0"/>
        </a:p>
      </dgm:t>
    </dgm:pt>
    <dgm:pt modelId="{AB0A975E-3F9E-40E3-92A2-A245E8E4F542}" type="sibTrans" cxnId="{1D487129-9B8B-473D-9B9F-653A283E80BE}">
      <dgm:prSet/>
      <dgm:spPr/>
      <dgm:t>
        <a:bodyPr/>
        <a:lstStyle/>
        <a:p>
          <a:endParaRPr lang="es-ES"/>
        </a:p>
      </dgm:t>
    </dgm:pt>
    <dgm:pt modelId="{AD2D3D17-8F91-43CE-962D-D17E8DB600C1}" type="parTrans" cxnId="{1D487129-9B8B-473D-9B9F-653A283E80BE}">
      <dgm:prSet/>
      <dgm:spPr/>
      <dgm:t>
        <a:bodyPr/>
        <a:lstStyle/>
        <a:p>
          <a:endParaRPr lang="es-ES"/>
        </a:p>
      </dgm:t>
    </dgm:pt>
    <dgm:pt modelId="{A00BF551-4A59-4A17-90C7-E9731F2CFCEA}">
      <dgm:prSet phldrT="[Texto]" custT="1"/>
      <dgm:spPr/>
      <dgm:t>
        <a:bodyPr/>
        <a:lstStyle/>
        <a:p>
          <a:r>
            <a:rPr lang="es-ES" sz="1800" dirty="0" err="1" smtClean="0"/>
            <a:t>Sobreadaptación</a:t>
          </a:r>
          <a:r>
            <a:rPr lang="es-ES" sz="1800" dirty="0" smtClean="0"/>
            <a:t>, </a:t>
          </a:r>
          <a:r>
            <a:rPr lang="es-ES" sz="1800" dirty="0" err="1" smtClean="0"/>
            <a:t>pseudomadurez</a:t>
          </a:r>
          <a:endParaRPr lang="es-ES" sz="1800" dirty="0"/>
        </a:p>
      </dgm:t>
    </dgm:pt>
    <dgm:pt modelId="{D008E15E-D230-4C96-8733-95BB4BD37A13}" type="sibTrans" cxnId="{F6704B27-EB74-4C5D-80BA-913F60D30C26}">
      <dgm:prSet/>
      <dgm:spPr/>
      <dgm:t>
        <a:bodyPr/>
        <a:lstStyle/>
        <a:p>
          <a:endParaRPr lang="es-ES"/>
        </a:p>
      </dgm:t>
    </dgm:pt>
    <dgm:pt modelId="{2371FBCE-6431-419D-BF15-9F5BDF6A1585}" type="parTrans" cxnId="{F6704B27-EB74-4C5D-80BA-913F60D30C26}">
      <dgm:prSet/>
      <dgm:spPr/>
      <dgm:t>
        <a:bodyPr/>
        <a:lstStyle/>
        <a:p>
          <a:endParaRPr lang="es-ES"/>
        </a:p>
      </dgm:t>
    </dgm:pt>
    <dgm:pt modelId="{14B97A83-705B-4B98-BE3C-E95A5D3BA78D}">
      <dgm:prSet phldrT="[Texto]" custT="1"/>
      <dgm:spPr/>
      <dgm:t>
        <a:bodyPr/>
        <a:lstStyle/>
        <a:p>
          <a:r>
            <a:rPr lang="es-ES" sz="1800" dirty="0" smtClean="0"/>
            <a:t>Retraimiento llamativo, hostilidad, agresividad</a:t>
          </a:r>
          <a:endParaRPr lang="es-ES" sz="1800" dirty="0"/>
        </a:p>
      </dgm:t>
    </dgm:pt>
    <dgm:pt modelId="{A10B0451-8D7A-43F8-AF1F-CB266D65D720}" type="sibTrans" cxnId="{0AC68456-1849-4A3B-B02D-7421357F1B41}">
      <dgm:prSet/>
      <dgm:spPr/>
      <dgm:t>
        <a:bodyPr/>
        <a:lstStyle/>
        <a:p>
          <a:endParaRPr lang="es-ES"/>
        </a:p>
      </dgm:t>
    </dgm:pt>
    <dgm:pt modelId="{6717B8AE-964D-484E-87A0-F3F39ADA0E8E}" type="parTrans" cxnId="{0AC68456-1849-4A3B-B02D-7421357F1B41}">
      <dgm:prSet/>
      <dgm:spPr/>
      <dgm:t>
        <a:bodyPr/>
        <a:lstStyle/>
        <a:p>
          <a:endParaRPr lang="es-ES"/>
        </a:p>
      </dgm:t>
    </dgm:pt>
    <dgm:pt modelId="{93FE36A7-6E14-4C35-9889-328E81102E61}">
      <dgm:prSet phldrT="[Texto]" custT="1"/>
      <dgm:spPr/>
      <dgm:t>
        <a:bodyPr/>
        <a:lstStyle/>
        <a:p>
          <a:r>
            <a:rPr lang="es-ES" sz="1800" dirty="0" smtClean="0"/>
            <a:t>Fugas del hogar</a:t>
          </a:r>
          <a:endParaRPr lang="es-ES" sz="1800" dirty="0"/>
        </a:p>
      </dgm:t>
    </dgm:pt>
    <dgm:pt modelId="{090255D2-5C3A-45DE-B427-C2DF2D253B01}" type="sibTrans" cxnId="{95C84419-0F36-4A72-AD9B-0F1ACA2D5661}">
      <dgm:prSet/>
      <dgm:spPr/>
      <dgm:t>
        <a:bodyPr/>
        <a:lstStyle/>
        <a:p>
          <a:endParaRPr lang="es-ES"/>
        </a:p>
      </dgm:t>
    </dgm:pt>
    <dgm:pt modelId="{1C4106F5-003E-49D2-800A-6996556D5896}" type="parTrans" cxnId="{95C84419-0F36-4A72-AD9B-0F1ACA2D5661}">
      <dgm:prSet/>
      <dgm:spPr/>
      <dgm:t>
        <a:bodyPr/>
        <a:lstStyle/>
        <a:p>
          <a:endParaRPr lang="es-ES"/>
        </a:p>
      </dgm:t>
    </dgm:pt>
    <dgm:pt modelId="{EA3C7911-6C04-4F3D-BD8C-CE5AE82E1A15}">
      <dgm:prSet phldrT="[Texto]" custT="1"/>
      <dgm:spPr/>
      <dgm:t>
        <a:bodyPr/>
        <a:lstStyle/>
        <a:p>
          <a:r>
            <a:rPr lang="es-ES" sz="1800" dirty="0" smtClean="0"/>
            <a:t>Dificultades de aprendizaje o alteración del rendimiento</a:t>
          </a:r>
          <a:endParaRPr lang="es-ES" sz="1800" dirty="0"/>
        </a:p>
      </dgm:t>
    </dgm:pt>
    <dgm:pt modelId="{5BB2DE12-C534-4B72-9F3A-124D0D7AA562}" type="sibTrans" cxnId="{DB281777-C510-4F10-AE79-B3D196BDC56D}">
      <dgm:prSet/>
      <dgm:spPr/>
      <dgm:t>
        <a:bodyPr/>
        <a:lstStyle/>
        <a:p>
          <a:endParaRPr lang="es-ES"/>
        </a:p>
      </dgm:t>
    </dgm:pt>
    <dgm:pt modelId="{3875ECA5-3400-41A2-8E39-39E8C4CEE581}" type="parTrans" cxnId="{DB281777-C510-4F10-AE79-B3D196BDC56D}">
      <dgm:prSet/>
      <dgm:spPr/>
      <dgm:t>
        <a:bodyPr/>
        <a:lstStyle/>
        <a:p>
          <a:endParaRPr lang="es-ES"/>
        </a:p>
      </dgm:t>
    </dgm:pt>
    <dgm:pt modelId="{047CED46-A83E-4BD0-8884-5E3074924D40}">
      <dgm:prSet phldrT="[Texto]" custT="1"/>
      <dgm:spPr/>
      <dgm:t>
        <a:bodyPr/>
        <a:lstStyle/>
        <a:p>
          <a:r>
            <a:rPr lang="es-ES" sz="1800" dirty="0" smtClean="0"/>
            <a:t>Cualquier trastorno de la etapa anterior</a:t>
          </a:r>
          <a:endParaRPr lang="es-ES" sz="1800" dirty="0"/>
        </a:p>
      </dgm:t>
    </dgm:pt>
    <dgm:pt modelId="{A2907313-0C8F-4DD6-9225-F47DAE8A2ACD}" type="sibTrans" cxnId="{85EC6038-33C0-4728-94BF-A77308CD6CAA}">
      <dgm:prSet/>
      <dgm:spPr/>
      <dgm:t>
        <a:bodyPr/>
        <a:lstStyle/>
        <a:p>
          <a:endParaRPr lang="es-ES"/>
        </a:p>
      </dgm:t>
    </dgm:pt>
    <dgm:pt modelId="{41AAB305-21DC-4C1C-9299-BD55441F8DB4}" type="parTrans" cxnId="{85EC6038-33C0-4728-94BF-A77308CD6CAA}">
      <dgm:prSet/>
      <dgm:spPr/>
      <dgm:t>
        <a:bodyPr/>
        <a:lstStyle/>
        <a:p>
          <a:endParaRPr lang="es-ES"/>
        </a:p>
      </dgm:t>
    </dgm:pt>
    <dgm:pt modelId="{C40E0CB4-4E2F-49DE-BD42-7ED6E8BDFFF6}">
      <dgm:prSet phldrT="[Texto]" custT="1"/>
      <dgm:spPr/>
      <dgm:t>
        <a:bodyPr/>
        <a:lstStyle/>
        <a:p>
          <a:endParaRPr lang="es-ES" sz="1800" dirty="0"/>
        </a:p>
      </dgm:t>
    </dgm:pt>
    <dgm:pt modelId="{889D0737-4469-4148-86C3-AB43AC54973E}" type="parTrans" cxnId="{865C5D32-1549-4BE2-8BD2-54532A060332}">
      <dgm:prSet/>
      <dgm:spPr/>
      <dgm:t>
        <a:bodyPr/>
        <a:lstStyle/>
        <a:p>
          <a:endParaRPr lang="es-ES"/>
        </a:p>
      </dgm:t>
    </dgm:pt>
    <dgm:pt modelId="{2863C77F-9622-4375-A8AE-EDAD31C13645}" type="sibTrans" cxnId="{865C5D32-1549-4BE2-8BD2-54532A060332}">
      <dgm:prSet/>
      <dgm:spPr/>
      <dgm:t>
        <a:bodyPr/>
        <a:lstStyle/>
        <a:p>
          <a:endParaRPr lang="es-ES"/>
        </a:p>
      </dgm:t>
    </dgm:pt>
    <dgm:pt modelId="{003CBFBE-DA39-4D6D-A2AF-77457F6C6C94}">
      <dgm:prSet phldrT="[Texto]" custT="1"/>
      <dgm:spPr/>
      <dgm:t>
        <a:bodyPr/>
        <a:lstStyle/>
        <a:p>
          <a:endParaRPr lang="es-ES" sz="1800" dirty="0"/>
        </a:p>
      </dgm:t>
    </dgm:pt>
    <dgm:pt modelId="{E2917293-9F92-4341-B9A2-F39C4A2442CA}" type="parTrans" cxnId="{5AEB4E3F-E0F1-4EDF-9EA9-5E3CD4D827BB}">
      <dgm:prSet/>
      <dgm:spPr/>
      <dgm:t>
        <a:bodyPr/>
        <a:lstStyle/>
        <a:p>
          <a:endParaRPr lang="es-ES"/>
        </a:p>
      </dgm:t>
    </dgm:pt>
    <dgm:pt modelId="{B378B246-5AFF-49D1-8756-DF550612AA63}" type="sibTrans" cxnId="{5AEB4E3F-E0F1-4EDF-9EA9-5E3CD4D827BB}">
      <dgm:prSet/>
      <dgm:spPr/>
      <dgm:t>
        <a:bodyPr/>
        <a:lstStyle/>
        <a:p>
          <a:endParaRPr lang="es-ES"/>
        </a:p>
      </dgm:t>
    </dgm:pt>
    <dgm:pt modelId="{E42603BC-BC0D-40CC-A2FE-7B96B9D1B1FE}" type="pres">
      <dgm:prSet presAssocID="{099507D2-4951-4102-83EA-032117326357}" presName="diagram" presStyleCnt="0">
        <dgm:presLayoutVars>
          <dgm:dir/>
          <dgm:animLvl val="lvl"/>
          <dgm:resizeHandles val="exact"/>
        </dgm:presLayoutVars>
      </dgm:prSet>
      <dgm:spPr/>
    </dgm:pt>
    <dgm:pt modelId="{AAFCD4A9-F3D1-45D3-8202-2B2E270556E9}" type="pres">
      <dgm:prSet presAssocID="{68B01670-CEF8-4CCD-BF69-F67E07389D9B}" presName="compNode" presStyleCnt="0"/>
      <dgm:spPr/>
    </dgm:pt>
    <dgm:pt modelId="{EB0ECA67-3174-4776-A669-CB84914A643F}" type="pres">
      <dgm:prSet presAssocID="{68B01670-CEF8-4CCD-BF69-F67E07389D9B}" presName="childRect" presStyleLbl="bgAcc1" presStyleIdx="0" presStyleCnt="1" custScaleX="247796" custScaleY="179261" custLinFactNeighborX="-1177" custLinFactNeighborY="-6566">
        <dgm:presLayoutVars>
          <dgm:bulletEnabled val="1"/>
        </dgm:presLayoutVars>
      </dgm:prSet>
      <dgm:spPr/>
      <dgm:t>
        <a:bodyPr/>
        <a:lstStyle/>
        <a:p>
          <a:endParaRPr lang="es-ES"/>
        </a:p>
      </dgm:t>
    </dgm:pt>
    <dgm:pt modelId="{569F9812-B087-43EC-8C25-A0BAEFA471EA}" type="pres">
      <dgm:prSet presAssocID="{68B01670-CEF8-4CCD-BF69-F67E07389D9B}" presName="parentText" presStyleLbl="node1" presStyleIdx="0" presStyleCnt="0">
        <dgm:presLayoutVars>
          <dgm:chMax val="0"/>
          <dgm:bulletEnabled val="1"/>
        </dgm:presLayoutVars>
      </dgm:prSet>
      <dgm:spPr/>
      <dgm:t>
        <a:bodyPr/>
        <a:lstStyle/>
        <a:p>
          <a:endParaRPr lang="es-ES"/>
        </a:p>
      </dgm:t>
    </dgm:pt>
    <dgm:pt modelId="{F6F4B974-7356-4890-A92F-FB99FAF98B8E}" type="pres">
      <dgm:prSet presAssocID="{68B01670-CEF8-4CCD-BF69-F67E07389D9B}" presName="parentRect" presStyleLbl="alignNode1" presStyleIdx="0" presStyleCnt="1" custScaleX="110143" custScaleY="83937" custLinFactY="-141656" custLinFactNeighborX="86828" custLinFactNeighborY="-200000"/>
      <dgm:spPr/>
      <dgm:t>
        <a:bodyPr/>
        <a:lstStyle/>
        <a:p>
          <a:endParaRPr lang="es-ES"/>
        </a:p>
      </dgm:t>
    </dgm:pt>
    <dgm:pt modelId="{4E047833-F838-4AE0-A171-B2F3D9993288}" type="pres">
      <dgm:prSet presAssocID="{68B01670-CEF8-4CCD-BF69-F67E07389D9B}" presName="adorn" presStyleLbl="fgAccFollowNode1" presStyleIdx="0" presStyleCnt="1" custScaleX="49720" custScaleY="33326" custLinFactX="100000" custLinFactY="-90403" custLinFactNeighborX="150039" custLinFactNeighborY="-100000"/>
      <dgm:spPr/>
    </dgm:pt>
  </dgm:ptLst>
  <dgm:cxnLst>
    <dgm:cxn modelId="{1D487129-9B8B-473D-9B9F-653A283E80BE}" srcId="{68B01670-CEF8-4CCD-BF69-F67E07389D9B}" destId="{E71B5E78-9D32-4794-A97F-B6E098BCF77F}" srcOrd="7" destOrd="0" parTransId="{AD2D3D17-8F91-43CE-962D-D17E8DB600C1}" sibTransId="{AB0A975E-3F9E-40E3-92A2-A245E8E4F542}"/>
    <dgm:cxn modelId="{85EC6038-33C0-4728-94BF-A77308CD6CAA}" srcId="{68B01670-CEF8-4CCD-BF69-F67E07389D9B}" destId="{047CED46-A83E-4BD0-8884-5E3074924D40}" srcOrd="2" destOrd="0" parTransId="{41AAB305-21DC-4C1C-9299-BD55441F8DB4}" sibTransId="{A2907313-0C8F-4DD6-9225-F47DAE8A2ACD}"/>
    <dgm:cxn modelId="{25D51EEE-028C-4D8B-BF1C-747FF4821A2D}" type="presOf" srcId="{68B01670-CEF8-4CCD-BF69-F67E07389D9B}" destId="{F6F4B974-7356-4890-A92F-FB99FAF98B8E}" srcOrd="1" destOrd="0" presId="urn:microsoft.com/office/officeart/2005/8/layout/bList2#3"/>
    <dgm:cxn modelId="{F6704B27-EB74-4C5D-80BA-913F60D30C26}" srcId="{68B01670-CEF8-4CCD-BF69-F67E07389D9B}" destId="{A00BF551-4A59-4A17-90C7-E9731F2CFCEA}" srcOrd="6" destOrd="0" parTransId="{2371FBCE-6431-419D-BF15-9F5BDF6A1585}" sibTransId="{D008E15E-D230-4C96-8733-95BB4BD37A13}"/>
    <dgm:cxn modelId="{BB6C7868-764E-4B17-9642-4852C32066D8}" type="presOf" srcId="{CEA1B906-EFD0-4000-9EFC-382315B45F95}" destId="{EB0ECA67-3174-4776-A669-CB84914A643F}" srcOrd="0" destOrd="12" presId="urn:microsoft.com/office/officeart/2005/8/layout/bList2#3"/>
    <dgm:cxn modelId="{C8B8B71E-DB83-4D75-844B-C1B7A547BB6C}" type="presOf" srcId="{68B01670-CEF8-4CCD-BF69-F67E07389D9B}" destId="{569F9812-B087-43EC-8C25-A0BAEFA471EA}" srcOrd="0" destOrd="0" presId="urn:microsoft.com/office/officeart/2005/8/layout/bList2#3"/>
    <dgm:cxn modelId="{8BD348F5-502E-4D93-876F-D37D4BBE42CC}" type="presOf" srcId="{A00BF551-4A59-4A17-90C7-E9731F2CFCEA}" destId="{EB0ECA67-3174-4776-A669-CB84914A643F}" srcOrd="0" destOrd="6" presId="urn:microsoft.com/office/officeart/2005/8/layout/bList2#3"/>
    <dgm:cxn modelId="{019AF2B7-EBF4-4DE1-9316-BCEFAEC84A84}" type="presOf" srcId="{29E7E8DF-1F43-4FE2-8B22-57BA0C40F283}" destId="{EB0ECA67-3174-4776-A669-CB84914A643F}" srcOrd="0" destOrd="9" presId="urn:microsoft.com/office/officeart/2005/8/layout/bList2#3"/>
    <dgm:cxn modelId="{D18E3B9D-3478-4130-9A7D-F772CE0959B6}" srcId="{68B01670-CEF8-4CCD-BF69-F67E07389D9B}" destId="{D0750528-7FB8-4E5D-913D-BC1A2641D7F4}" srcOrd="8" destOrd="0" parTransId="{01EF4D9B-4C82-48FE-B7E2-15AB7784C50E}" sibTransId="{8151DF3F-5A0B-4519-9C41-DE70E008E4D0}"/>
    <dgm:cxn modelId="{862381D3-603F-461A-BAB2-2586338E4731}" srcId="{099507D2-4951-4102-83EA-032117326357}" destId="{68B01670-CEF8-4CCD-BF69-F67E07389D9B}" srcOrd="0" destOrd="0" parTransId="{8093183B-CA01-44BE-A461-C330D3F36FDD}" sibTransId="{FFB05A47-F256-4F21-B556-9B9EA5DBFC7A}"/>
    <dgm:cxn modelId="{7331EEB3-C5FA-465E-981A-0947871527B7}" srcId="{68B01670-CEF8-4CCD-BF69-F67E07389D9B}" destId="{CEA1B906-EFD0-4000-9EFC-382315B45F95}" srcOrd="12" destOrd="0" parTransId="{A04367B1-64B9-4A15-9E7D-D6F18A16C4FF}" sibTransId="{22252090-4503-4EB8-8CEA-1DA2B0E49FE5}"/>
    <dgm:cxn modelId="{D6865396-BBBE-49D2-A6F1-1050A24E6ABC}" type="presOf" srcId="{047CED46-A83E-4BD0-8884-5E3074924D40}" destId="{EB0ECA67-3174-4776-A669-CB84914A643F}" srcOrd="0" destOrd="2" presId="urn:microsoft.com/office/officeart/2005/8/layout/bList2#3"/>
    <dgm:cxn modelId="{95C84419-0F36-4A72-AD9B-0F1ACA2D5661}" srcId="{68B01670-CEF8-4CCD-BF69-F67E07389D9B}" destId="{93FE36A7-6E14-4C35-9889-328E81102E61}" srcOrd="4" destOrd="0" parTransId="{1C4106F5-003E-49D2-800A-6996556D5896}" sibTransId="{090255D2-5C3A-45DE-B427-C2DF2D253B01}"/>
    <dgm:cxn modelId="{71E74228-DC14-408E-ACB8-6DE0B2CB6ADA}" type="presOf" srcId="{93FE36A7-6E14-4C35-9889-328E81102E61}" destId="{EB0ECA67-3174-4776-A669-CB84914A643F}" srcOrd="0" destOrd="4" presId="urn:microsoft.com/office/officeart/2005/8/layout/bList2#3"/>
    <dgm:cxn modelId="{85D124E6-AEEB-46C1-A87E-C091A63B3A61}" srcId="{68B01670-CEF8-4CCD-BF69-F67E07389D9B}" destId="{29E7E8DF-1F43-4FE2-8B22-57BA0C40F283}" srcOrd="9" destOrd="0" parTransId="{06491969-3385-4F2C-88F7-A173A10E0ECF}" sibTransId="{811C9939-6388-4568-9F7D-264E3E12279E}"/>
    <dgm:cxn modelId="{0AC68456-1849-4A3B-B02D-7421357F1B41}" srcId="{68B01670-CEF8-4CCD-BF69-F67E07389D9B}" destId="{14B97A83-705B-4B98-BE3C-E95A5D3BA78D}" srcOrd="5" destOrd="0" parTransId="{6717B8AE-964D-484E-87A0-F3F39ADA0E8E}" sibTransId="{A10B0451-8D7A-43F8-AF1F-CB266D65D720}"/>
    <dgm:cxn modelId="{CBA9B19F-3396-4947-8C1E-3C1BB10CF7DB}" type="presOf" srcId="{14B97A83-705B-4B98-BE3C-E95A5D3BA78D}" destId="{EB0ECA67-3174-4776-A669-CB84914A643F}" srcOrd="0" destOrd="5" presId="urn:microsoft.com/office/officeart/2005/8/layout/bList2#3"/>
    <dgm:cxn modelId="{865C5D32-1549-4BE2-8BD2-54532A060332}" srcId="{68B01670-CEF8-4CCD-BF69-F67E07389D9B}" destId="{C40E0CB4-4E2F-49DE-BD42-7ED6E8BDFFF6}" srcOrd="0" destOrd="0" parTransId="{889D0737-4469-4148-86C3-AB43AC54973E}" sibTransId="{2863C77F-9622-4375-A8AE-EDAD31C13645}"/>
    <dgm:cxn modelId="{0616C7D4-F2C2-4017-BFD0-25CA5E8E156B}" type="presOf" srcId="{099507D2-4951-4102-83EA-032117326357}" destId="{E42603BC-BC0D-40CC-A2FE-7B96B9D1B1FE}" srcOrd="0" destOrd="0" presId="urn:microsoft.com/office/officeart/2005/8/layout/bList2#3"/>
    <dgm:cxn modelId="{701CAD27-515A-47D1-A608-8E7E3814B920}" type="presOf" srcId="{003CBFBE-DA39-4D6D-A2AF-77457F6C6C94}" destId="{EB0ECA67-3174-4776-A669-CB84914A643F}" srcOrd="0" destOrd="1" presId="urn:microsoft.com/office/officeart/2005/8/layout/bList2#3"/>
    <dgm:cxn modelId="{12C6AC6F-1B26-48A6-A9D6-AEC215BB3FE5}" type="presOf" srcId="{EA3C7911-6C04-4F3D-BD8C-CE5AE82E1A15}" destId="{EB0ECA67-3174-4776-A669-CB84914A643F}" srcOrd="0" destOrd="3" presId="urn:microsoft.com/office/officeart/2005/8/layout/bList2#3"/>
    <dgm:cxn modelId="{9BD6AEF4-38E0-4D13-B48A-6DD63E84F286}" type="presOf" srcId="{D0750528-7FB8-4E5D-913D-BC1A2641D7F4}" destId="{EB0ECA67-3174-4776-A669-CB84914A643F}" srcOrd="0" destOrd="8" presId="urn:microsoft.com/office/officeart/2005/8/layout/bList2#3"/>
    <dgm:cxn modelId="{DB281777-C510-4F10-AE79-B3D196BDC56D}" srcId="{68B01670-CEF8-4CCD-BF69-F67E07389D9B}" destId="{EA3C7911-6C04-4F3D-BD8C-CE5AE82E1A15}" srcOrd="3" destOrd="0" parTransId="{3875ECA5-3400-41A2-8E39-39E8C4CEE581}" sibTransId="{5BB2DE12-C534-4B72-9F3A-124D0D7AA562}"/>
    <dgm:cxn modelId="{D0A48209-6161-4169-87E6-4EDF87E34F78}" type="presOf" srcId="{E71B5E78-9D32-4794-A97F-B6E098BCF77F}" destId="{EB0ECA67-3174-4776-A669-CB84914A643F}" srcOrd="0" destOrd="7" presId="urn:microsoft.com/office/officeart/2005/8/layout/bList2#3"/>
    <dgm:cxn modelId="{BED24274-F699-4EBE-A7AB-DC61BC7E932E}" srcId="{68B01670-CEF8-4CCD-BF69-F67E07389D9B}" destId="{32FC0463-67ED-4843-BE6B-7ECE34DBAFD2}" srcOrd="11" destOrd="0" parTransId="{73CA7459-37E6-48DB-A2CC-B1571D509217}" sibTransId="{2C4F0074-9070-4D93-A824-3E9CD5992E7D}"/>
    <dgm:cxn modelId="{31432E51-D1EB-405D-9AFE-048489998487}" type="presOf" srcId="{C40E0CB4-4E2F-49DE-BD42-7ED6E8BDFFF6}" destId="{EB0ECA67-3174-4776-A669-CB84914A643F}" srcOrd="0" destOrd="0" presId="urn:microsoft.com/office/officeart/2005/8/layout/bList2#3"/>
    <dgm:cxn modelId="{DF949BCF-CD26-4E16-BF68-96F9A5A1D7A4}" type="presOf" srcId="{02B834FC-BD50-4A20-B8B8-F5EFD2FA565D}" destId="{EB0ECA67-3174-4776-A669-CB84914A643F}" srcOrd="0" destOrd="10" presId="urn:microsoft.com/office/officeart/2005/8/layout/bList2#3"/>
    <dgm:cxn modelId="{D8B03C16-7451-44DF-AF77-CC78DD523A43}" srcId="{68B01670-CEF8-4CCD-BF69-F67E07389D9B}" destId="{02B834FC-BD50-4A20-B8B8-F5EFD2FA565D}" srcOrd="10" destOrd="0" parTransId="{327CE1BC-9BBB-46B4-96FE-1736A83133F0}" sibTransId="{4515BCBC-1786-4667-A56F-4A01E2583892}"/>
    <dgm:cxn modelId="{5AEB4E3F-E0F1-4EDF-9EA9-5E3CD4D827BB}" srcId="{68B01670-CEF8-4CCD-BF69-F67E07389D9B}" destId="{003CBFBE-DA39-4D6D-A2AF-77457F6C6C94}" srcOrd="1" destOrd="0" parTransId="{E2917293-9F92-4341-B9A2-F39C4A2442CA}" sibTransId="{B378B246-5AFF-49D1-8756-DF550612AA63}"/>
    <dgm:cxn modelId="{14BA0821-968D-47F2-9210-6CCEA8BC5A7F}" type="presOf" srcId="{32FC0463-67ED-4843-BE6B-7ECE34DBAFD2}" destId="{EB0ECA67-3174-4776-A669-CB84914A643F}" srcOrd="0" destOrd="11" presId="urn:microsoft.com/office/officeart/2005/8/layout/bList2#3"/>
    <dgm:cxn modelId="{CED62D49-B023-4DD6-83A1-5721E905014E}" type="presParOf" srcId="{E42603BC-BC0D-40CC-A2FE-7B96B9D1B1FE}" destId="{AAFCD4A9-F3D1-45D3-8202-2B2E270556E9}" srcOrd="0" destOrd="0" presId="urn:microsoft.com/office/officeart/2005/8/layout/bList2#3"/>
    <dgm:cxn modelId="{3D332C6B-AFCD-4FA6-84CF-9E4DC747CC89}" type="presParOf" srcId="{AAFCD4A9-F3D1-45D3-8202-2B2E270556E9}" destId="{EB0ECA67-3174-4776-A669-CB84914A643F}" srcOrd="0" destOrd="0" presId="urn:microsoft.com/office/officeart/2005/8/layout/bList2#3"/>
    <dgm:cxn modelId="{A987D1E2-0F00-432B-B2F6-B5870AC7E94E}" type="presParOf" srcId="{AAFCD4A9-F3D1-45D3-8202-2B2E270556E9}" destId="{569F9812-B087-43EC-8C25-A0BAEFA471EA}" srcOrd="1" destOrd="0" presId="urn:microsoft.com/office/officeart/2005/8/layout/bList2#3"/>
    <dgm:cxn modelId="{B22FC9B4-1D1B-47D5-A2CE-D2790097E3D6}" type="presParOf" srcId="{AAFCD4A9-F3D1-45D3-8202-2B2E270556E9}" destId="{F6F4B974-7356-4890-A92F-FB99FAF98B8E}" srcOrd="2" destOrd="0" presId="urn:microsoft.com/office/officeart/2005/8/layout/bList2#3"/>
    <dgm:cxn modelId="{CC7FF185-4F23-4DA5-B91B-1813ED7C5458}" type="presParOf" srcId="{AAFCD4A9-F3D1-45D3-8202-2B2E270556E9}" destId="{4E047833-F838-4AE0-A171-B2F3D9993288}"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9507D2-4951-4102-83EA-032117326357}" type="doc">
      <dgm:prSet loTypeId="urn:microsoft.com/office/officeart/2005/8/layout/bList2#3" loCatId="list" qsTypeId="urn:microsoft.com/office/officeart/2005/8/quickstyle/simple1" qsCatId="simple" csTypeId="urn:microsoft.com/office/officeart/2005/8/colors/accent1_2" csCatId="accent1" phldr="1"/>
      <dgm:spPr/>
    </dgm:pt>
    <dgm:pt modelId="{F69158C9-91F5-4587-8700-7465E43658A0}">
      <dgm:prSet phldrT="[Texto]"/>
      <dgm:spPr/>
      <dgm:t>
        <a:bodyPr/>
        <a:lstStyle/>
        <a:p>
          <a:r>
            <a:rPr lang="es-ES" dirty="0" smtClean="0"/>
            <a:t>Adolescentes </a:t>
          </a:r>
          <a:endParaRPr lang="es-ES" dirty="0"/>
        </a:p>
      </dgm:t>
    </dgm:pt>
    <dgm:pt modelId="{C917738B-192A-4C1A-8749-E420B6F71ED2}" type="parTrans" cxnId="{3AF0A54B-A33B-491F-8DC1-DBC65900DFD3}">
      <dgm:prSet/>
      <dgm:spPr/>
      <dgm:t>
        <a:bodyPr/>
        <a:lstStyle/>
        <a:p>
          <a:endParaRPr lang="es-ES"/>
        </a:p>
      </dgm:t>
    </dgm:pt>
    <dgm:pt modelId="{343CA135-22D3-49B3-973B-1F151D610712}" type="sibTrans" cxnId="{3AF0A54B-A33B-491F-8DC1-DBC65900DFD3}">
      <dgm:prSet/>
      <dgm:spPr/>
      <dgm:t>
        <a:bodyPr/>
        <a:lstStyle/>
        <a:p>
          <a:endParaRPr lang="es-ES"/>
        </a:p>
      </dgm:t>
    </dgm:pt>
    <dgm:pt modelId="{2762D8DC-870F-426F-8D9D-1449C18CB557}">
      <dgm:prSet phldrT="[Texto]" custT="1"/>
      <dgm:spPr/>
      <dgm:t>
        <a:bodyPr/>
        <a:lstStyle/>
        <a:p>
          <a:r>
            <a:rPr lang="es-ES" sz="2000" dirty="0" smtClean="0"/>
            <a:t>Trastornos alimentarios</a:t>
          </a:r>
          <a:endParaRPr lang="es-ES" sz="2000" dirty="0"/>
        </a:p>
      </dgm:t>
    </dgm:pt>
    <dgm:pt modelId="{004A3E04-FB7D-4A9D-A468-99595E0C9952}" type="sibTrans" cxnId="{1CCC4D41-6BE5-4BBF-9932-1C00D0EF66D4}">
      <dgm:prSet/>
      <dgm:spPr/>
      <dgm:t>
        <a:bodyPr/>
        <a:lstStyle/>
        <a:p>
          <a:endParaRPr lang="es-ES"/>
        </a:p>
      </dgm:t>
    </dgm:pt>
    <dgm:pt modelId="{C41DDCF3-1350-4DFE-90F1-C4EBB71B6706}" type="parTrans" cxnId="{1CCC4D41-6BE5-4BBF-9932-1C00D0EF66D4}">
      <dgm:prSet/>
      <dgm:spPr/>
      <dgm:t>
        <a:bodyPr/>
        <a:lstStyle/>
        <a:p>
          <a:endParaRPr lang="es-ES"/>
        </a:p>
      </dgm:t>
    </dgm:pt>
    <dgm:pt modelId="{0E08C62B-CC29-4479-8754-B5F6572A2092}">
      <dgm:prSet phldrT="[Texto]" custT="1"/>
      <dgm:spPr/>
      <dgm:t>
        <a:bodyPr/>
        <a:lstStyle/>
        <a:p>
          <a:r>
            <a:rPr lang="es-ES" sz="2000" dirty="0" smtClean="0"/>
            <a:t>Trastornos </a:t>
          </a:r>
          <a:r>
            <a:rPr lang="es-ES" sz="2000" dirty="0" err="1" smtClean="0"/>
            <a:t>disociativos</a:t>
          </a:r>
          <a:endParaRPr lang="es-ES" sz="2000" dirty="0"/>
        </a:p>
      </dgm:t>
    </dgm:pt>
    <dgm:pt modelId="{37CC91C5-B789-4FF4-BE88-EBC0D8EF2D47}" type="sibTrans" cxnId="{47875EC6-3650-4244-85E3-6890709D8ECD}">
      <dgm:prSet/>
      <dgm:spPr/>
      <dgm:t>
        <a:bodyPr/>
        <a:lstStyle/>
        <a:p>
          <a:endParaRPr lang="es-ES"/>
        </a:p>
      </dgm:t>
    </dgm:pt>
    <dgm:pt modelId="{F4FC6A37-94E2-4690-ADB0-DAB29180E3EC}" type="parTrans" cxnId="{47875EC6-3650-4244-85E3-6890709D8ECD}">
      <dgm:prSet/>
      <dgm:spPr/>
      <dgm:t>
        <a:bodyPr/>
        <a:lstStyle/>
        <a:p>
          <a:endParaRPr lang="es-ES"/>
        </a:p>
      </dgm:t>
    </dgm:pt>
    <dgm:pt modelId="{A9ABEDC0-8207-42B2-BA05-6132DCCFD7CA}">
      <dgm:prSet phldrT="[Texto]" custT="1"/>
      <dgm:spPr/>
      <dgm:t>
        <a:bodyPr/>
        <a:lstStyle/>
        <a:p>
          <a:r>
            <a:rPr lang="es-ES" sz="2000" dirty="0" smtClean="0"/>
            <a:t>Intentos de suicidio</a:t>
          </a:r>
          <a:endParaRPr lang="es-ES" sz="2000" dirty="0"/>
        </a:p>
      </dgm:t>
    </dgm:pt>
    <dgm:pt modelId="{92592819-421B-4C9B-A2CD-4E622DBF5BA4}" type="sibTrans" cxnId="{C8F58C05-CB6B-49EA-B5C3-03F9C10AF168}">
      <dgm:prSet/>
      <dgm:spPr/>
      <dgm:t>
        <a:bodyPr/>
        <a:lstStyle/>
        <a:p>
          <a:endParaRPr lang="es-ES"/>
        </a:p>
      </dgm:t>
    </dgm:pt>
    <dgm:pt modelId="{71198870-C2E3-4F21-A09C-942E141D28CE}" type="parTrans" cxnId="{C8F58C05-CB6B-49EA-B5C3-03F9C10AF168}">
      <dgm:prSet/>
      <dgm:spPr/>
      <dgm:t>
        <a:bodyPr/>
        <a:lstStyle/>
        <a:p>
          <a:endParaRPr lang="es-ES"/>
        </a:p>
      </dgm:t>
    </dgm:pt>
    <dgm:pt modelId="{4616C8E5-F8BE-49CB-B4B3-E78D8A676466}">
      <dgm:prSet phldrT="[Texto]" custT="1"/>
      <dgm:spPr/>
      <dgm:t>
        <a:bodyPr/>
        <a:lstStyle/>
        <a:p>
          <a:r>
            <a:rPr lang="es-ES" sz="2000" dirty="0" smtClean="0"/>
            <a:t>Automutilaciones y otras conductas agresivas</a:t>
          </a:r>
          <a:endParaRPr lang="es-ES" sz="2000" dirty="0"/>
        </a:p>
      </dgm:t>
    </dgm:pt>
    <dgm:pt modelId="{90258E37-00D0-46F1-AC7F-1AA93CA8F553}" type="sibTrans" cxnId="{ACDA4FAB-60C4-4FB0-A934-3384FBBE48CC}">
      <dgm:prSet/>
      <dgm:spPr/>
      <dgm:t>
        <a:bodyPr/>
        <a:lstStyle/>
        <a:p>
          <a:endParaRPr lang="es-ES"/>
        </a:p>
      </dgm:t>
    </dgm:pt>
    <dgm:pt modelId="{35ED07A4-C173-4A9E-B45D-075802DB3805}" type="parTrans" cxnId="{ACDA4FAB-60C4-4FB0-A934-3384FBBE48CC}">
      <dgm:prSet/>
      <dgm:spPr/>
      <dgm:t>
        <a:bodyPr/>
        <a:lstStyle/>
        <a:p>
          <a:endParaRPr lang="es-ES"/>
        </a:p>
      </dgm:t>
    </dgm:pt>
    <dgm:pt modelId="{C92A922D-BA20-410B-A692-8D73FC7AABA5}">
      <dgm:prSet phldrT="[Texto]" custT="1"/>
      <dgm:spPr/>
      <dgm:t>
        <a:bodyPr/>
        <a:lstStyle/>
        <a:p>
          <a:r>
            <a:rPr lang="es-ES" sz="2000" dirty="0" smtClean="0"/>
            <a:t>Delincuencia</a:t>
          </a:r>
          <a:endParaRPr lang="es-ES" sz="2000" dirty="0"/>
        </a:p>
      </dgm:t>
    </dgm:pt>
    <dgm:pt modelId="{40783B06-D78E-4EA2-BD12-71FEED20E472}" type="sibTrans" cxnId="{E6DD2481-154E-435A-8822-89B8DA8F9D33}">
      <dgm:prSet/>
      <dgm:spPr/>
      <dgm:t>
        <a:bodyPr/>
        <a:lstStyle/>
        <a:p>
          <a:endParaRPr lang="es-ES"/>
        </a:p>
      </dgm:t>
    </dgm:pt>
    <dgm:pt modelId="{0F2F022D-5D04-4E3C-9A05-875467D80AF7}" type="parTrans" cxnId="{E6DD2481-154E-435A-8822-89B8DA8F9D33}">
      <dgm:prSet/>
      <dgm:spPr/>
      <dgm:t>
        <a:bodyPr/>
        <a:lstStyle/>
        <a:p>
          <a:endParaRPr lang="es-ES"/>
        </a:p>
      </dgm:t>
    </dgm:pt>
    <dgm:pt modelId="{34D6E498-C71E-4C0C-83EF-5C51ECCEF5A2}">
      <dgm:prSet phldrT="[Texto]" custT="1"/>
      <dgm:spPr/>
      <dgm:t>
        <a:bodyPr/>
        <a:lstStyle/>
        <a:p>
          <a:r>
            <a:rPr lang="es-ES" sz="2000" dirty="0" smtClean="0"/>
            <a:t>Consumo de drogas</a:t>
          </a:r>
          <a:endParaRPr lang="es-ES" sz="2000" dirty="0"/>
        </a:p>
      </dgm:t>
    </dgm:pt>
    <dgm:pt modelId="{36E7C9B6-BB14-419E-A307-C22DABCF3A5F}" type="sibTrans" cxnId="{052CA622-E648-4C2A-81CD-5EC56DDF9FB9}">
      <dgm:prSet/>
      <dgm:spPr/>
      <dgm:t>
        <a:bodyPr/>
        <a:lstStyle/>
        <a:p>
          <a:endParaRPr lang="es-ES"/>
        </a:p>
      </dgm:t>
    </dgm:pt>
    <dgm:pt modelId="{284A32AF-C861-4C7B-9F0B-B24682BB1323}" type="parTrans" cxnId="{052CA622-E648-4C2A-81CD-5EC56DDF9FB9}">
      <dgm:prSet/>
      <dgm:spPr/>
      <dgm:t>
        <a:bodyPr/>
        <a:lstStyle/>
        <a:p>
          <a:endParaRPr lang="es-ES"/>
        </a:p>
      </dgm:t>
    </dgm:pt>
    <dgm:pt modelId="{D7BEDE56-47BC-4F63-82B5-D1B72D16C70B}">
      <dgm:prSet phldrT="[Texto]" custT="1"/>
      <dgm:spPr/>
      <dgm:t>
        <a:bodyPr/>
        <a:lstStyle/>
        <a:p>
          <a:r>
            <a:rPr lang="es-ES" sz="2000" dirty="0" smtClean="0"/>
            <a:t>Fugas del hogar</a:t>
          </a:r>
          <a:endParaRPr lang="es-ES" sz="2000" dirty="0"/>
        </a:p>
      </dgm:t>
    </dgm:pt>
    <dgm:pt modelId="{37F12785-1779-4C36-B81E-3D592B82EC27}" type="sibTrans" cxnId="{2C1EEC87-20E9-4ED1-A3BF-3D9DCC7D963B}">
      <dgm:prSet/>
      <dgm:spPr/>
      <dgm:t>
        <a:bodyPr/>
        <a:lstStyle/>
        <a:p>
          <a:endParaRPr lang="es-ES"/>
        </a:p>
      </dgm:t>
    </dgm:pt>
    <dgm:pt modelId="{0BB8B424-F8A2-426A-B4E7-7EE99F759E7C}" type="parTrans" cxnId="{2C1EEC87-20E9-4ED1-A3BF-3D9DCC7D963B}">
      <dgm:prSet/>
      <dgm:spPr/>
      <dgm:t>
        <a:bodyPr/>
        <a:lstStyle/>
        <a:p>
          <a:endParaRPr lang="es-ES"/>
        </a:p>
      </dgm:t>
    </dgm:pt>
    <dgm:pt modelId="{F3A3EBE5-B78B-4411-9C7A-FBE0FD9292DC}">
      <dgm:prSet phldrT="[Texto]" custT="1"/>
      <dgm:spPr/>
      <dgm:t>
        <a:bodyPr/>
        <a:lstStyle/>
        <a:p>
          <a:r>
            <a:rPr lang="es-ES" sz="2000" dirty="0" smtClean="0"/>
            <a:t>Retraimiento, </a:t>
          </a:r>
          <a:r>
            <a:rPr lang="es-ES" sz="2000" dirty="0" err="1" smtClean="0"/>
            <a:t>sobreadaptación</a:t>
          </a:r>
          <a:endParaRPr lang="es-ES" sz="2000" dirty="0"/>
        </a:p>
      </dgm:t>
    </dgm:pt>
    <dgm:pt modelId="{81269B25-015A-4CD3-9DD0-822FD49F99F9}" type="sibTrans" cxnId="{9BA6E676-AA43-4FFB-8052-76FB9726FEC9}">
      <dgm:prSet/>
      <dgm:spPr/>
      <dgm:t>
        <a:bodyPr/>
        <a:lstStyle/>
        <a:p>
          <a:endParaRPr lang="es-ES"/>
        </a:p>
      </dgm:t>
    </dgm:pt>
    <dgm:pt modelId="{7F781CA1-FBA9-42DE-B1C6-FFEA3B56C29A}" type="parTrans" cxnId="{9BA6E676-AA43-4FFB-8052-76FB9726FEC9}">
      <dgm:prSet/>
      <dgm:spPr/>
      <dgm:t>
        <a:bodyPr/>
        <a:lstStyle/>
        <a:p>
          <a:endParaRPr lang="es-ES"/>
        </a:p>
      </dgm:t>
    </dgm:pt>
    <dgm:pt modelId="{3E7E7BE7-8962-4F60-A792-88CD467ECC72}">
      <dgm:prSet phldrT="[Texto]" custT="1"/>
      <dgm:spPr/>
      <dgm:t>
        <a:bodyPr/>
        <a:lstStyle/>
        <a:p>
          <a:r>
            <a:rPr lang="es-ES" sz="2000" dirty="0" smtClean="0"/>
            <a:t>Conductas violentas de riesgo para su integridad física</a:t>
          </a:r>
          <a:endParaRPr lang="es-ES" sz="2000" dirty="0"/>
        </a:p>
      </dgm:t>
    </dgm:pt>
    <dgm:pt modelId="{BEEE4BC6-043D-41EE-AE21-E3F842EB4C55}" type="sibTrans" cxnId="{B07429B3-3645-41C8-A590-A2636F3F7D8B}">
      <dgm:prSet/>
      <dgm:spPr/>
      <dgm:t>
        <a:bodyPr/>
        <a:lstStyle/>
        <a:p>
          <a:endParaRPr lang="es-ES"/>
        </a:p>
      </dgm:t>
    </dgm:pt>
    <dgm:pt modelId="{311625A0-1586-4AEF-85F2-10BA6F6E150C}" type="parTrans" cxnId="{B07429B3-3645-41C8-A590-A2636F3F7D8B}">
      <dgm:prSet/>
      <dgm:spPr/>
      <dgm:t>
        <a:bodyPr/>
        <a:lstStyle/>
        <a:p>
          <a:endParaRPr lang="es-ES"/>
        </a:p>
      </dgm:t>
    </dgm:pt>
    <dgm:pt modelId="{25083584-8D65-48FB-A2B7-A1B6CE242275}">
      <dgm:prSet phldrT="[Texto]" custT="1"/>
      <dgm:spPr/>
      <dgm:t>
        <a:bodyPr/>
        <a:lstStyle/>
        <a:p>
          <a:endParaRPr lang="es-ES" sz="1400" dirty="0"/>
        </a:p>
      </dgm:t>
    </dgm:pt>
    <dgm:pt modelId="{1096C9C4-DFB4-4D71-9F59-AEA4EE5C8F68}" type="sibTrans" cxnId="{76B12B56-E733-4E43-896E-38AB54C9DC51}">
      <dgm:prSet/>
      <dgm:spPr/>
      <dgm:t>
        <a:bodyPr/>
        <a:lstStyle/>
        <a:p>
          <a:endParaRPr lang="es-ES"/>
        </a:p>
      </dgm:t>
    </dgm:pt>
    <dgm:pt modelId="{2A2C435A-C7C5-41A2-B9C7-6163BEA80FB1}" type="parTrans" cxnId="{76B12B56-E733-4E43-896E-38AB54C9DC51}">
      <dgm:prSet/>
      <dgm:spPr/>
      <dgm:t>
        <a:bodyPr/>
        <a:lstStyle/>
        <a:p>
          <a:endParaRPr lang="es-ES"/>
        </a:p>
      </dgm:t>
    </dgm:pt>
    <dgm:pt modelId="{E2ACF7C9-ECBF-4196-9FB1-F0ABBE4D66E6}">
      <dgm:prSet phldrT="[Texto]" custT="1"/>
      <dgm:spPr/>
      <dgm:t>
        <a:bodyPr/>
        <a:lstStyle/>
        <a:p>
          <a:endParaRPr lang="es-ES" sz="1400" dirty="0"/>
        </a:p>
      </dgm:t>
    </dgm:pt>
    <dgm:pt modelId="{F74A93DF-F227-48B9-A445-146DCB85C1E4}" type="sibTrans" cxnId="{5ACB3A73-E453-4F96-9BAA-CA1909D861D5}">
      <dgm:prSet/>
      <dgm:spPr/>
      <dgm:t>
        <a:bodyPr/>
        <a:lstStyle/>
        <a:p>
          <a:endParaRPr lang="es-ES"/>
        </a:p>
      </dgm:t>
    </dgm:pt>
    <dgm:pt modelId="{BA08DF7E-67A9-411B-8AD3-AA23FC9F464A}" type="parTrans" cxnId="{5ACB3A73-E453-4F96-9BAA-CA1909D861D5}">
      <dgm:prSet/>
      <dgm:spPr/>
      <dgm:t>
        <a:bodyPr/>
        <a:lstStyle/>
        <a:p>
          <a:endParaRPr lang="es-ES"/>
        </a:p>
      </dgm:t>
    </dgm:pt>
    <dgm:pt modelId="{74D1F53A-E3E3-4ACF-AAEF-152F2FC82399}">
      <dgm:prSet phldrT="[Texto]" custT="1"/>
      <dgm:spPr/>
      <dgm:t>
        <a:bodyPr/>
        <a:lstStyle/>
        <a:p>
          <a:endParaRPr lang="es-ES" sz="1400" dirty="0"/>
        </a:p>
      </dgm:t>
    </dgm:pt>
    <dgm:pt modelId="{72925FB1-DC09-437E-B505-76144E62AAA0}" type="sibTrans" cxnId="{76CF6A8D-4939-4352-A0EF-ED8204119062}">
      <dgm:prSet/>
      <dgm:spPr/>
      <dgm:t>
        <a:bodyPr/>
        <a:lstStyle/>
        <a:p>
          <a:endParaRPr lang="es-ES"/>
        </a:p>
      </dgm:t>
    </dgm:pt>
    <dgm:pt modelId="{8517D5E8-6AC7-4F1E-AB0A-9CFD01A36517}" type="parTrans" cxnId="{76CF6A8D-4939-4352-A0EF-ED8204119062}">
      <dgm:prSet/>
      <dgm:spPr/>
      <dgm:t>
        <a:bodyPr/>
        <a:lstStyle/>
        <a:p>
          <a:endParaRPr lang="es-ES"/>
        </a:p>
      </dgm:t>
    </dgm:pt>
    <dgm:pt modelId="{4E548C6B-2C2F-44EB-B124-7A38560212DA}">
      <dgm:prSet phldrT="[Texto]" custT="1"/>
      <dgm:spPr/>
      <dgm:t>
        <a:bodyPr/>
        <a:lstStyle/>
        <a:p>
          <a:endParaRPr lang="es-ES" sz="1400" dirty="0"/>
        </a:p>
      </dgm:t>
    </dgm:pt>
    <dgm:pt modelId="{ABFB8EAE-9058-4BF0-BD77-1ED15A684B1B}" type="sibTrans" cxnId="{7C178DE0-87D3-4E26-A22B-2ECB04026A67}">
      <dgm:prSet/>
      <dgm:spPr/>
      <dgm:t>
        <a:bodyPr/>
        <a:lstStyle/>
        <a:p>
          <a:endParaRPr lang="es-ES"/>
        </a:p>
      </dgm:t>
    </dgm:pt>
    <dgm:pt modelId="{24039F00-0FA7-4C15-A040-F3F5785E0E1A}" type="parTrans" cxnId="{7C178DE0-87D3-4E26-A22B-2ECB04026A67}">
      <dgm:prSet/>
      <dgm:spPr/>
      <dgm:t>
        <a:bodyPr/>
        <a:lstStyle/>
        <a:p>
          <a:endParaRPr lang="es-ES"/>
        </a:p>
      </dgm:t>
    </dgm:pt>
    <dgm:pt modelId="{E42603BC-BC0D-40CC-A2FE-7B96B9D1B1FE}" type="pres">
      <dgm:prSet presAssocID="{099507D2-4951-4102-83EA-032117326357}" presName="diagram" presStyleCnt="0">
        <dgm:presLayoutVars>
          <dgm:dir/>
          <dgm:animLvl val="lvl"/>
          <dgm:resizeHandles val="exact"/>
        </dgm:presLayoutVars>
      </dgm:prSet>
      <dgm:spPr/>
    </dgm:pt>
    <dgm:pt modelId="{BF63B6E8-301B-4C7D-8BC4-4F35F84F547F}" type="pres">
      <dgm:prSet presAssocID="{F69158C9-91F5-4587-8700-7465E43658A0}" presName="compNode" presStyleCnt="0"/>
      <dgm:spPr/>
    </dgm:pt>
    <dgm:pt modelId="{7EEB5A43-CF75-4151-B0C0-9F03C68DE05D}" type="pres">
      <dgm:prSet presAssocID="{F69158C9-91F5-4587-8700-7465E43658A0}" presName="childRect" presStyleLbl="bgAcc1" presStyleIdx="0" presStyleCnt="1" custScaleX="207170" custScaleY="129333" custLinFactNeighborX="591" custLinFactNeighborY="-9804">
        <dgm:presLayoutVars>
          <dgm:bulletEnabled val="1"/>
        </dgm:presLayoutVars>
      </dgm:prSet>
      <dgm:spPr/>
      <dgm:t>
        <a:bodyPr/>
        <a:lstStyle/>
        <a:p>
          <a:endParaRPr lang="es-ES"/>
        </a:p>
      </dgm:t>
    </dgm:pt>
    <dgm:pt modelId="{DE147F6B-BA43-4E37-8A65-C44AD85EC03E}" type="pres">
      <dgm:prSet presAssocID="{F69158C9-91F5-4587-8700-7465E43658A0}" presName="parentText" presStyleLbl="node1" presStyleIdx="0" presStyleCnt="0">
        <dgm:presLayoutVars>
          <dgm:chMax val="0"/>
          <dgm:bulletEnabled val="1"/>
        </dgm:presLayoutVars>
      </dgm:prSet>
      <dgm:spPr/>
      <dgm:t>
        <a:bodyPr/>
        <a:lstStyle/>
        <a:p>
          <a:endParaRPr lang="es-ES"/>
        </a:p>
      </dgm:t>
    </dgm:pt>
    <dgm:pt modelId="{DA12CE53-D47B-4A39-9784-916C1093AEF9}" type="pres">
      <dgm:prSet presAssocID="{F69158C9-91F5-4587-8700-7465E43658A0}" presName="parentRect" presStyleLbl="alignNode1" presStyleIdx="0" presStyleCnt="1" custScaleY="64442" custLinFactY="-108468" custLinFactNeighborX="63197" custLinFactNeighborY="-200000"/>
      <dgm:spPr/>
      <dgm:t>
        <a:bodyPr/>
        <a:lstStyle/>
        <a:p>
          <a:endParaRPr lang="es-ES"/>
        </a:p>
      </dgm:t>
    </dgm:pt>
    <dgm:pt modelId="{10609FC6-3B07-4B73-9401-4684994B35A1}" type="pres">
      <dgm:prSet presAssocID="{F69158C9-91F5-4587-8700-7465E43658A0}" presName="adorn" presStyleLbl="fgAccFollowNode1" presStyleIdx="0" presStyleCnt="1" custScaleX="66253" custScaleY="46318" custLinFactY="-14190" custLinFactNeighborX="52216" custLinFactNeighborY="-100000"/>
      <dgm:spPr/>
    </dgm:pt>
  </dgm:ptLst>
  <dgm:cxnLst>
    <dgm:cxn modelId="{8AB8C118-4C6A-4A6B-8506-3D621BB105E6}" type="presOf" srcId="{0E08C62B-CC29-4479-8754-B5F6572A2092}" destId="{7EEB5A43-CF75-4151-B0C0-9F03C68DE05D}" srcOrd="0" destOrd="11" presId="urn:microsoft.com/office/officeart/2005/8/layout/bList2#3"/>
    <dgm:cxn modelId="{63FA4E79-B958-49F8-B24D-F16A4677F925}" type="presOf" srcId="{099507D2-4951-4102-83EA-032117326357}" destId="{E42603BC-BC0D-40CC-A2FE-7B96B9D1B1FE}" srcOrd="0" destOrd="0" presId="urn:microsoft.com/office/officeart/2005/8/layout/bList2#3"/>
    <dgm:cxn modelId="{E6DD2481-154E-435A-8822-89B8DA8F9D33}" srcId="{F69158C9-91F5-4587-8700-7465E43658A0}" destId="{C92A922D-BA20-410B-A692-8D73FC7AABA5}" srcOrd="8" destOrd="0" parTransId="{0F2F022D-5D04-4E3C-9A05-875467D80AF7}" sibTransId="{40783B06-D78E-4EA2-BD12-71FEED20E472}"/>
    <dgm:cxn modelId="{5ACB3A73-E453-4F96-9BAA-CA1909D861D5}" srcId="{F69158C9-91F5-4587-8700-7465E43658A0}" destId="{E2ACF7C9-ECBF-4196-9FB1-F0ABBE4D66E6}" srcOrd="2" destOrd="0" parTransId="{BA08DF7E-67A9-411B-8AD3-AA23FC9F464A}" sibTransId="{F74A93DF-F227-48B9-A445-146DCB85C1E4}"/>
    <dgm:cxn modelId="{FA7F2BD0-2129-442F-87AD-D5BA8A5EE5F3}" type="presOf" srcId="{2762D8DC-870F-426F-8D9D-1449C18CB557}" destId="{7EEB5A43-CF75-4151-B0C0-9F03C68DE05D}" srcOrd="0" destOrd="12" presId="urn:microsoft.com/office/officeart/2005/8/layout/bList2#3"/>
    <dgm:cxn modelId="{C8F58C05-CB6B-49EA-B5C3-03F9C10AF168}" srcId="{F69158C9-91F5-4587-8700-7465E43658A0}" destId="{A9ABEDC0-8207-42B2-BA05-6132DCCFD7CA}" srcOrd="10" destOrd="0" parTransId="{71198870-C2E3-4F21-A09C-942E141D28CE}" sibTransId="{92592819-421B-4C9B-A2CD-4E622DBF5BA4}"/>
    <dgm:cxn modelId="{A9F9110B-0379-4486-BB6F-C7592AA307E4}" type="presOf" srcId="{F69158C9-91F5-4587-8700-7465E43658A0}" destId="{DE147F6B-BA43-4E37-8A65-C44AD85EC03E}" srcOrd="0" destOrd="0" presId="urn:microsoft.com/office/officeart/2005/8/layout/bList2#3"/>
    <dgm:cxn modelId="{052CA622-E648-4C2A-81CD-5EC56DDF9FB9}" srcId="{F69158C9-91F5-4587-8700-7465E43658A0}" destId="{34D6E498-C71E-4C0C-83EF-5C51ECCEF5A2}" srcOrd="7" destOrd="0" parTransId="{284A32AF-C861-4C7B-9F0B-B24682BB1323}" sibTransId="{36E7C9B6-BB14-419E-A307-C22DABCF3A5F}"/>
    <dgm:cxn modelId="{B07429B3-3645-41C8-A590-A2636F3F7D8B}" srcId="{F69158C9-91F5-4587-8700-7465E43658A0}" destId="{3E7E7BE7-8962-4F60-A792-88CD467ECC72}" srcOrd="4" destOrd="0" parTransId="{311625A0-1586-4AEF-85F2-10BA6F6E150C}" sibTransId="{BEEE4BC6-043D-41EE-AE21-E3F842EB4C55}"/>
    <dgm:cxn modelId="{B8C6B9A1-D062-49A9-90AA-6DED813EA8B2}" type="presOf" srcId="{4616C8E5-F8BE-49CB-B4B3-E78D8A676466}" destId="{7EEB5A43-CF75-4151-B0C0-9F03C68DE05D}" srcOrd="0" destOrd="9" presId="urn:microsoft.com/office/officeart/2005/8/layout/bList2#3"/>
    <dgm:cxn modelId="{8C9B4F1C-624C-4382-86A5-B02898F1E3E1}" type="presOf" srcId="{74D1F53A-E3E3-4ACF-AAEF-152F2FC82399}" destId="{7EEB5A43-CF75-4151-B0C0-9F03C68DE05D}" srcOrd="0" destOrd="1" presId="urn:microsoft.com/office/officeart/2005/8/layout/bList2#3"/>
    <dgm:cxn modelId="{E823E3A6-8995-4A22-BA66-D6CF0F9C7622}" type="presOf" srcId="{C92A922D-BA20-410B-A692-8D73FC7AABA5}" destId="{7EEB5A43-CF75-4151-B0C0-9F03C68DE05D}" srcOrd="0" destOrd="8" presId="urn:microsoft.com/office/officeart/2005/8/layout/bList2#3"/>
    <dgm:cxn modelId="{03B4CCCC-2BE6-4175-832A-E26CEC5C2FC2}" type="presOf" srcId="{25083584-8D65-48FB-A2B7-A1B6CE242275}" destId="{7EEB5A43-CF75-4151-B0C0-9F03C68DE05D}" srcOrd="0" destOrd="3" presId="urn:microsoft.com/office/officeart/2005/8/layout/bList2#3"/>
    <dgm:cxn modelId="{6C957A67-B901-4286-870F-D0DE718F956E}" type="presOf" srcId="{E2ACF7C9-ECBF-4196-9FB1-F0ABBE4D66E6}" destId="{7EEB5A43-CF75-4151-B0C0-9F03C68DE05D}" srcOrd="0" destOrd="2" presId="urn:microsoft.com/office/officeart/2005/8/layout/bList2#3"/>
    <dgm:cxn modelId="{522A032A-866E-4F5A-A93A-395737EB3C9A}" type="presOf" srcId="{D7BEDE56-47BC-4F63-82B5-D1B72D16C70B}" destId="{7EEB5A43-CF75-4151-B0C0-9F03C68DE05D}" srcOrd="0" destOrd="6" presId="urn:microsoft.com/office/officeart/2005/8/layout/bList2#3"/>
    <dgm:cxn modelId="{76B12B56-E733-4E43-896E-38AB54C9DC51}" srcId="{F69158C9-91F5-4587-8700-7465E43658A0}" destId="{25083584-8D65-48FB-A2B7-A1B6CE242275}" srcOrd="3" destOrd="0" parTransId="{2A2C435A-C7C5-41A2-B9C7-6163BEA80FB1}" sibTransId="{1096C9C4-DFB4-4D71-9F59-AEA4EE5C8F68}"/>
    <dgm:cxn modelId="{C207F7EC-9422-4D30-87F9-05AE3D476F38}" type="presOf" srcId="{34D6E498-C71E-4C0C-83EF-5C51ECCEF5A2}" destId="{7EEB5A43-CF75-4151-B0C0-9F03C68DE05D}" srcOrd="0" destOrd="7" presId="urn:microsoft.com/office/officeart/2005/8/layout/bList2#3"/>
    <dgm:cxn modelId="{ACDA4FAB-60C4-4FB0-A934-3384FBBE48CC}" srcId="{F69158C9-91F5-4587-8700-7465E43658A0}" destId="{4616C8E5-F8BE-49CB-B4B3-E78D8A676466}" srcOrd="9" destOrd="0" parTransId="{35ED07A4-C173-4A9E-B45D-075802DB3805}" sibTransId="{90258E37-00D0-46F1-AC7F-1AA93CA8F553}"/>
    <dgm:cxn modelId="{47875EC6-3650-4244-85E3-6890709D8ECD}" srcId="{F69158C9-91F5-4587-8700-7465E43658A0}" destId="{0E08C62B-CC29-4479-8754-B5F6572A2092}" srcOrd="11" destOrd="0" parTransId="{F4FC6A37-94E2-4690-ADB0-DAB29180E3EC}" sibTransId="{37CC91C5-B789-4FF4-BE88-EBC0D8EF2D47}"/>
    <dgm:cxn modelId="{3AF0A54B-A33B-491F-8DC1-DBC65900DFD3}" srcId="{099507D2-4951-4102-83EA-032117326357}" destId="{F69158C9-91F5-4587-8700-7465E43658A0}" srcOrd="0" destOrd="0" parTransId="{C917738B-192A-4C1A-8749-E420B6F71ED2}" sibTransId="{343CA135-22D3-49B3-973B-1F151D610712}"/>
    <dgm:cxn modelId="{E9600332-2979-4DDE-97B9-611309587A8F}" type="presOf" srcId="{F3A3EBE5-B78B-4411-9C7A-FBE0FD9292DC}" destId="{7EEB5A43-CF75-4151-B0C0-9F03C68DE05D}" srcOrd="0" destOrd="5" presId="urn:microsoft.com/office/officeart/2005/8/layout/bList2#3"/>
    <dgm:cxn modelId="{76CF6A8D-4939-4352-A0EF-ED8204119062}" srcId="{F69158C9-91F5-4587-8700-7465E43658A0}" destId="{74D1F53A-E3E3-4ACF-AAEF-152F2FC82399}" srcOrd="1" destOrd="0" parTransId="{8517D5E8-6AC7-4F1E-AB0A-9CFD01A36517}" sibTransId="{72925FB1-DC09-437E-B505-76144E62AAA0}"/>
    <dgm:cxn modelId="{9BA6E676-AA43-4FFB-8052-76FB9726FEC9}" srcId="{F69158C9-91F5-4587-8700-7465E43658A0}" destId="{F3A3EBE5-B78B-4411-9C7A-FBE0FD9292DC}" srcOrd="5" destOrd="0" parTransId="{7F781CA1-FBA9-42DE-B1C6-FFEA3B56C29A}" sibTransId="{81269B25-015A-4CD3-9DD0-822FD49F99F9}"/>
    <dgm:cxn modelId="{1CCC4D41-6BE5-4BBF-9932-1C00D0EF66D4}" srcId="{F69158C9-91F5-4587-8700-7465E43658A0}" destId="{2762D8DC-870F-426F-8D9D-1449C18CB557}" srcOrd="12" destOrd="0" parTransId="{C41DDCF3-1350-4DFE-90F1-C4EBB71B6706}" sibTransId="{004A3E04-FB7D-4A9D-A468-99595E0C9952}"/>
    <dgm:cxn modelId="{7C178DE0-87D3-4E26-A22B-2ECB04026A67}" srcId="{F69158C9-91F5-4587-8700-7465E43658A0}" destId="{4E548C6B-2C2F-44EB-B124-7A38560212DA}" srcOrd="0" destOrd="0" parTransId="{24039F00-0FA7-4C15-A040-F3F5785E0E1A}" sibTransId="{ABFB8EAE-9058-4BF0-BD77-1ED15A684B1B}"/>
    <dgm:cxn modelId="{2C1EEC87-20E9-4ED1-A3BF-3D9DCC7D963B}" srcId="{F69158C9-91F5-4587-8700-7465E43658A0}" destId="{D7BEDE56-47BC-4F63-82B5-D1B72D16C70B}" srcOrd="6" destOrd="0" parTransId="{0BB8B424-F8A2-426A-B4E7-7EE99F759E7C}" sibTransId="{37F12785-1779-4C36-B81E-3D592B82EC27}"/>
    <dgm:cxn modelId="{724A34C4-62DD-4920-A140-E02142B6D12A}" type="presOf" srcId="{4E548C6B-2C2F-44EB-B124-7A38560212DA}" destId="{7EEB5A43-CF75-4151-B0C0-9F03C68DE05D}" srcOrd="0" destOrd="0" presId="urn:microsoft.com/office/officeart/2005/8/layout/bList2#3"/>
    <dgm:cxn modelId="{2BDE4593-6105-4ED4-B78D-B786066B2401}" type="presOf" srcId="{A9ABEDC0-8207-42B2-BA05-6132DCCFD7CA}" destId="{7EEB5A43-CF75-4151-B0C0-9F03C68DE05D}" srcOrd="0" destOrd="10" presId="urn:microsoft.com/office/officeart/2005/8/layout/bList2#3"/>
    <dgm:cxn modelId="{86EEB17C-48C8-4681-8C90-FB2CC3C8FC1F}" type="presOf" srcId="{F69158C9-91F5-4587-8700-7465E43658A0}" destId="{DA12CE53-D47B-4A39-9784-916C1093AEF9}" srcOrd="1" destOrd="0" presId="urn:microsoft.com/office/officeart/2005/8/layout/bList2#3"/>
    <dgm:cxn modelId="{C7B6BC78-5F13-4B27-BA53-4ABC8A679D7C}" type="presOf" srcId="{3E7E7BE7-8962-4F60-A792-88CD467ECC72}" destId="{7EEB5A43-CF75-4151-B0C0-9F03C68DE05D}" srcOrd="0" destOrd="4" presId="urn:microsoft.com/office/officeart/2005/8/layout/bList2#3"/>
    <dgm:cxn modelId="{EDF5A9E5-D357-4766-8E2D-48CCA66B976F}" type="presParOf" srcId="{E42603BC-BC0D-40CC-A2FE-7B96B9D1B1FE}" destId="{BF63B6E8-301B-4C7D-8BC4-4F35F84F547F}" srcOrd="0" destOrd="0" presId="urn:microsoft.com/office/officeart/2005/8/layout/bList2#3"/>
    <dgm:cxn modelId="{99B7FA6F-085A-4076-8CFE-C39BFE151CEB}" type="presParOf" srcId="{BF63B6E8-301B-4C7D-8BC4-4F35F84F547F}" destId="{7EEB5A43-CF75-4151-B0C0-9F03C68DE05D}" srcOrd="0" destOrd="0" presId="urn:microsoft.com/office/officeart/2005/8/layout/bList2#3"/>
    <dgm:cxn modelId="{9E593121-234F-4DB0-A3B9-8705D8007FA9}" type="presParOf" srcId="{BF63B6E8-301B-4C7D-8BC4-4F35F84F547F}" destId="{DE147F6B-BA43-4E37-8A65-C44AD85EC03E}" srcOrd="1" destOrd="0" presId="urn:microsoft.com/office/officeart/2005/8/layout/bList2#3"/>
    <dgm:cxn modelId="{DFBF3552-9911-4997-91D4-4C1D29E9F0A8}" type="presParOf" srcId="{BF63B6E8-301B-4C7D-8BC4-4F35F84F547F}" destId="{DA12CE53-D47B-4A39-9784-916C1093AEF9}" srcOrd="2" destOrd="0" presId="urn:microsoft.com/office/officeart/2005/8/layout/bList2#3"/>
    <dgm:cxn modelId="{4A721F98-69FC-458A-A315-3F4C4BCAF8FB}" type="presParOf" srcId="{BF63B6E8-301B-4C7D-8BC4-4F35F84F547F}" destId="{10609FC6-3B07-4B73-9401-4684994B35A1}" srcOrd="3" destOrd="0" presId="urn:microsoft.com/office/officeart/2005/8/layout/b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3A5877E-6675-4844-BB3F-A5452CA5F7F7}" type="datetimeFigureOut">
              <a:rPr lang="es-ES" smtClean="0"/>
              <a:pPr/>
              <a:t>29/04/2016</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A63B90EC-8E86-4DE9-9BCD-7E47F4843A94}" type="slidenum">
              <a:rPr lang="es-ES" smtClean="0"/>
              <a:pPr/>
              <a:t>‹Nº›</a:t>
            </a:fld>
            <a:endParaRPr lang="es-ES"/>
          </a:p>
        </p:txBody>
      </p:sp>
    </p:spTree>
    <p:extLst>
      <p:ext uri="{BB962C8B-B14F-4D97-AF65-F5344CB8AC3E}">
        <p14:creationId xmlns:p14="http://schemas.microsoft.com/office/powerpoint/2010/main" val="138793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C309752-218B-4F6A-8677-6E16ACBF7924}" type="datetimeFigureOut">
              <a:rPr lang="es-ES" smtClean="0"/>
              <a:pPr/>
              <a:t>29/04/2016</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83C2E65-F1FE-4154-B798-3BB017AD504E}" type="slidenum">
              <a:rPr lang="es-ES" smtClean="0"/>
              <a:pPr/>
              <a:t>‹Nº›</a:t>
            </a:fld>
            <a:endParaRPr lang="es-ES"/>
          </a:p>
        </p:txBody>
      </p:sp>
    </p:spTree>
    <p:extLst>
      <p:ext uri="{BB962C8B-B14F-4D97-AF65-F5344CB8AC3E}">
        <p14:creationId xmlns:p14="http://schemas.microsoft.com/office/powerpoint/2010/main" val="283652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2279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243226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166864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113635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408747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27874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378468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274711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150322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200849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A59942-195E-450C-9B70-34C292AADAA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4D7902-2446-42DA-A450-FA867A4C1FD8}" type="slidenum">
              <a:rPr lang="es-ES" smtClean="0"/>
              <a:pPr/>
              <a:t>‹Nº›</a:t>
            </a:fld>
            <a:endParaRPr lang="es-ES"/>
          </a:p>
        </p:txBody>
      </p:sp>
    </p:spTree>
    <p:extLst>
      <p:ext uri="{BB962C8B-B14F-4D97-AF65-F5344CB8AC3E}">
        <p14:creationId xmlns:p14="http://schemas.microsoft.com/office/powerpoint/2010/main" val="196957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59942-195E-450C-9B70-34C292AADAAB}" type="datetimeFigureOut">
              <a:rPr lang="es-ES" smtClean="0"/>
              <a:pPr/>
              <a:t>29/04/2016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D7902-2446-42DA-A450-FA867A4C1FD8}" type="slidenum">
              <a:rPr lang="es-ES" smtClean="0"/>
              <a:pPr/>
              <a:t>‹Nº›</a:t>
            </a:fld>
            <a:endParaRPr lang="es-ES"/>
          </a:p>
        </p:txBody>
      </p:sp>
    </p:spTree>
    <p:extLst>
      <p:ext uri="{BB962C8B-B14F-4D97-AF65-F5344CB8AC3E}">
        <p14:creationId xmlns:p14="http://schemas.microsoft.com/office/powerpoint/2010/main" val="3253864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oleObject4.bin"/><Relationship Id="rId4" Type="http://schemas.openxmlformats.org/officeDocument/2006/relationships/image" Target="../media/image3.jpeg"/></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fapmi.es/contenido1.asp?sec=1&amp;subs=2&amp;pp=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unicef.es/sites/www.unicef.es/files/infancia-espana/unicef_informe_la_infancia_en_espana_2014.pdf" TargetMode="External"/><Relationship Id="rId5" Type="http://schemas.openxmlformats.org/officeDocument/2006/relationships/hyperlink" Target="http://www.fapmi.es/imagenes/subsecciones1/CE_2011_Guia%20Did%C3%A1ctica_DEF2.pdf" TargetMode="External"/><Relationship Id="rId4" Type="http://schemas.openxmlformats.org/officeDocument/2006/relationships/hyperlink" Target="http://www.ugr.es/~fjjrios/pdf/mi-abusoPadres.pdf"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7.png"/></Relationships>
</file>

<file path=ppt/slides/_rels/slide9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7.png"/></Relationships>
</file>

<file path=ppt/slides/_rels/slide9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06541" y="4149080"/>
            <a:ext cx="7772400" cy="1470025"/>
          </a:xfrm>
        </p:spPr>
        <p:txBody>
          <a:bodyPr/>
          <a:lstStyle/>
          <a:p>
            <a:r>
              <a:rPr lang="es-ES" b="1" dirty="0" smtClean="0"/>
              <a:t>ABUSO Y MALTRATO INFANTIL NO. GALICIA</a:t>
            </a:r>
            <a:endParaRPr lang="es-ES"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1905266" cy="1514686"/>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261" y="2002568"/>
            <a:ext cx="6156960" cy="1755648"/>
          </a:xfrm>
          <a:prstGeom prst="rect">
            <a:avLst/>
          </a:prstGeom>
        </p:spPr>
      </p:pic>
    </p:spTree>
    <p:extLst>
      <p:ext uri="{BB962C8B-B14F-4D97-AF65-F5344CB8AC3E}">
        <p14:creationId xmlns:p14="http://schemas.microsoft.com/office/powerpoint/2010/main" val="4273353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780928"/>
            <a:ext cx="6602022" cy="1143000"/>
          </a:xfrm>
        </p:spPr>
        <p:txBody>
          <a:bodyPr>
            <a:normAutofit fontScale="90000"/>
          </a:bodyPr>
          <a:lstStyle/>
          <a:p>
            <a:r>
              <a:rPr lang="es-ES" b="1" dirty="0" smtClean="0"/>
              <a:t>3. MITOS Y REALIDADES</a:t>
            </a:r>
            <a:br>
              <a:rPr lang="es-ES" b="1" dirty="0" smtClean="0"/>
            </a:br>
            <a:r>
              <a:rPr lang="es-ES" b="1" dirty="0" smtClean="0"/>
              <a:t>SOBRE EL ASI</a:t>
            </a:r>
            <a:endParaRPr lang="es-ES"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6174309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ES" b="1" u="sng" dirty="0" smtClean="0"/>
              <a:t>PEDIATRA CON GAFAS</a:t>
            </a:r>
          </a:p>
          <a:p>
            <a:pPr marL="0" indent="0" algn="ctr">
              <a:buNone/>
            </a:pPr>
            <a:r>
              <a:rPr lang="es-ES" dirty="0" smtClean="0"/>
              <a:t>Niño de tres años.</a:t>
            </a:r>
          </a:p>
          <a:p>
            <a:pPr marL="0" indent="0" algn="ctr">
              <a:buNone/>
            </a:pPr>
            <a:r>
              <a:rPr lang="es-ES" dirty="0" smtClean="0"/>
              <a:t>Encuentran un día semen en su sábana y otro en su calzoncillo.</a:t>
            </a:r>
          </a:p>
          <a:p>
            <a:pPr marL="0" indent="0" algn="ctr">
              <a:buNone/>
            </a:pPr>
            <a:r>
              <a:rPr lang="es-ES" dirty="0" smtClean="0"/>
              <a:t>Pediatra contacta con </a:t>
            </a:r>
            <a:r>
              <a:rPr lang="es-ES" dirty="0" err="1" smtClean="0"/>
              <a:t>AMINO.Gal</a:t>
            </a:r>
            <a:r>
              <a:rPr lang="es-ES" dirty="0" smtClean="0"/>
              <a:t>.</a:t>
            </a:r>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marL="0" indent="0" algn="ctr">
              <a:buNone/>
            </a:pPr>
            <a:r>
              <a:rPr lang="es-ES" b="1" u="sng" dirty="0" smtClean="0"/>
              <a:t>COMEDOR</a:t>
            </a:r>
          </a:p>
          <a:p>
            <a:pPr marL="0" indent="0" algn="ctr">
              <a:buNone/>
            </a:pPr>
            <a:r>
              <a:rPr lang="es-ES" dirty="0" smtClean="0"/>
              <a:t>Niño cuatro años</a:t>
            </a:r>
          </a:p>
          <a:p>
            <a:pPr marL="0" indent="0" algn="ctr">
              <a:buNone/>
            </a:pPr>
            <a:r>
              <a:rPr lang="es-ES" dirty="0" smtClean="0"/>
              <a:t>Desde hace unos meses:</a:t>
            </a:r>
          </a:p>
          <a:p>
            <a:pPr marL="0" indent="0" algn="ctr">
              <a:buNone/>
            </a:pPr>
            <a:r>
              <a:rPr lang="es-ES" dirty="0" smtClean="0"/>
              <a:t>- agresivo con los otros niños</a:t>
            </a:r>
          </a:p>
          <a:p>
            <a:pPr marL="0" indent="0" algn="ctr">
              <a:buNone/>
            </a:pPr>
            <a:r>
              <a:rPr lang="es-ES" dirty="0" smtClean="0"/>
              <a:t>-no quiere ir al cole y se agarra pierna madre llorando</a:t>
            </a:r>
          </a:p>
          <a:p>
            <a:pPr marL="0" indent="0" algn="ctr">
              <a:buNone/>
            </a:pPr>
            <a:r>
              <a:rPr lang="es-ES" dirty="0" smtClean="0"/>
              <a:t>-pesadillas(recurrente monstruo que le agarra)</a:t>
            </a:r>
          </a:p>
          <a:p>
            <a:pPr marL="0" indent="0" algn="ctr">
              <a:buFontTx/>
              <a:buChar char="-"/>
            </a:pPr>
            <a:r>
              <a:rPr lang="es-ES" dirty="0" smtClean="0"/>
              <a:t>Temores raros (no quiere que se le acerque ningún hombre que no sea su padre)</a:t>
            </a:r>
          </a:p>
          <a:p>
            <a:pPr marL="0" indent="0">
              <a:buNone/>
            </a:pPr>
            <a:r>
              <a:rPr lang="es-ES" dirty="0" smtClean="0"/>
              <a:t>Una noche  duchándolo cuando la madre le limpió el pene niño empezó a gritar y a pegarle, ella le preguntó y él se lo contó.</a:t>
            </a:r>
          </a:p>
          <a:p>
            <a:pPr marL="0" indent="0" algn="ctr">
              <a:buNone/>
            </a:pPr>
            <a:endParaRPr lang="es-ES" dirty="0" smtClean="0"/>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marL="0" indent="0" algn="ctr">
              <a:buNone/>
            </a:pPr>
            <a:r>
              <a:rPr lang="es-ES" b="1" u="sng" dirty="0" smtClean="0"/>
              <a:t>TALLER EN EL COLE</a:t>
            </a:r>
          </a:p>
          <a:p>
            <a:pPr marL="0" indent="0" algn="ctr">
              <a:buNone/>
            </a:pPr>
            <a:r>
              <a:rPr lang="es-ES" dirty="0" smtClean="0"/>
              <a:t>En clase de diez años la profesora hace dinámica de a que tienes miedo</a:t>
            </a:r>
          </a:p>
          <a:p>
            <a:pPr marL="0" indent="0" algn="ctr">
              <a:buNone/>
            </a:pPr>
            <a:r>
              <a:rPr lang="es-ES" dirty="0" smtClean="0"/>
              <a:t>Cada uno decía algún animal,..una niña dijo al tío de mi madre.</a:t>
            </a:r>
          </a:p>
          <a:p>
            <a:pPr marL="0" indent="0" algn="ctr">
              <a:buNone/>
            </a:pPr>
            <a:r>
              <a:rPr lang="es-ES" dirty="0" smtClean="0"/>
              <a:t>Al acabar la clase la profe en privado le pregunto porqué y la niña le contó abuso.</a:t>
            </a:r>
          </a:p>
          <a:p>
            <a:pPr marL="0" indent="0" algn="ctr">
              <a:buNone/>
            </a:pPr>
            <a:r>
              <a:rPr lang="es-ES" dirty="0" smtClean="0"/>
              <a:t>Desde hacía un tiempo ella descenso rendimiento escolar y tristeza y su hermano de 6º aislado (solo jugando con los de infantil) , triste y descenso rendimiento escolar.</a:t>
            </a:r>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ES" b="1" u="sng" dirty="0" smtClean="0"/>
              <a:t>FANTASÍAS EN EL COLE</a:t>
            </a:r>
          </a:p>
          <a:p>
            <a:pPr marL="0" indent="0" algn="ctr">
              <a:buNone/>
            </a:pPr>
            <a:r>
              <a:rPr lang="es-ES" dirty="0" smtClean="0"/>
              <a:t>Niña de siete años.</a:t>
            </a:r>
          </a:p>
          <a:p>
            <a:pPr marL="0" indent="0" algn="ctr">
              <a:buNone/>
            </a:pPr>
            <a:r>
              <a:rPr lang="es-ES" dirty="0" smtClean="0"/>
              <a:t>En clase siempre callada, introvertida, correctísima en el trato, obediente, buenas notas, solitaria.</a:t>
            </a:r>
          </a:p>
          <a:p>
            <a:pPr marL="0" indent="0" algn="ctr">
              <a:buNone/>
            </a:pPr>
            <a:r>
              <a:rPr lang="es-ES" dirty="0" smtClean="0"/>
              <a:t>Cada lunes cuando profe pregunta que hicieron fin de semana ella contaba historias fantasiosas de lo que hacía con sus padres. </a:t>
            </a:r>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16. PREVENCIÓN</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416516"/>
            <a:ext cx="6602022" cy="1143000"/>
          </a:xfrm>
        </p:spPr>
        <p:txBody>
          <a:bodyPr>
            <a:normAutofit fontScale="90000"/>
          </a:bodyPr>
          <a:lstStyle/>
          <a:p>
            <a:r>
              <a:rPr lang="es-ES" b="1" dirty="0" smtClean="0"/>
              <a:t>MENSAJES CLAVE DE LA PREVENCIÓN</a:t>
            </a:r>
            <a:endParaRPr lang="es-ES" b="1" dirty="0"/>
          </a:p>
        </p:txBody>
      </p:sp>
      <p:sp>
        <p:nvSpPr>
          <p:cNvPr id="3" name="2 Marcador de contenido"/>
          <p:cNvSpPr>
            <a:spLocks noGrp="1"/>
          </p:cNvSpPr>
          <p:nvPr>
            <p:ph idx="1"/>
          </p:nvPr>
        </p:nvSpPr>
        <p:spPr/>
        <p:txBody>
          <a:bodyPr/>
          <a:lstStyle/>
          <a:p>
            <a:endParaRPr lang="es-ES" dirty="0" smtClean="0"/>
          </a:p>
          <a:p>
            <a:endParaRPr lang="es-ES" dirty="0"/>
          </a:p>
          <a:p>
            <a:pPr marL="0" indent="0" algn="ctr">
              <a:buNone/>
            </a:pPr>
            <a:r>
              <a:rPr lang="es-ES" dirty="0" smtClean="0"/>
              <a:t>Aprender a querer y a quererse bien</a:t>
            </a:r>
          </a:p>
          <a:p>
            <a:pPr marL="0" indent="0" algn="ctr">
              <a:buNone/>
            </a:pPr>
            <a:r>
              <a:rPr lang="es-ES" dirty="0" smtClean="0"/>
              <a:t>Diferenciar buenos y malos secretos</a:t>
            </a:r>
          </a:p>
          <a:p>
            <a:pPr marL="0" indent="0" algn="ctr">
              <a:buNone/>
            </a:pPr>
            <a:r>
              <a:rPr lang="es-ES" dirty="0" smtClean="0"/>
              <a:t>Aprender a pedir ayuda</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128002" name="Object 2"/>
          <p:cNvGraphicFramePr>
            <a:graphicFrameLocks noChangeAspect="1"/>
          </p:cNvGraphicFramePr>
          <p:nvPr/>
        </p:nvGraphicFramePr>
        <p:xfrm>
          <a:off x="2143108" y="500042"/>
          <a:ext cx="4267200" cy="5943600"/>
        </p:xfrm>
        <a:graphic>
          <a:graphicData uri="http://schemas.openxmlformats.org/presentationml/2006/ole">
            <mc:AlternateContent xmlns:mc="http://schemas.openxmlformats.org/markup-compatibility/2006">
              <mc:Choice xmlns:v="urn:schemas-microsoft-com:vml" Requires="v">
                <p:oleObj spid="_x0000_s128004" name="Acrobat Document" r:id="rId5" imgW="4266955" imgH="5943398" progId="AcroExch.Document.11">
                  <p:embed/>
                </p:oleObj>
              </mc:Choice>
              <mc:Fallback>
                <p:oleObj name="Acrobat Document" r:id="rId5" imgW="4266955" imgH="5943398" progId="AcroExch.Document.1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08" y="500042"/>
                        <a:ext cx="4267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000" dirty="0" smtClean="0"/>
              <a:t>PROGRAMAS DE PREVENCIÓN</a:t>
            </a:r>
            <a:endParaRPr lang="es-ES" sz="4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571868" y="274638"/>
            <a:ext cx="5114932" cy="1143000"/>
          </a:xfrm>
        </p:spPr>
        <p:txBody>
          <a:bodyPr>
            <a:normAutofit/>
          </a:bodyPr>
          <a:lstStyle/>
          <a:p>
            <a:r>
              <a:rPr lang="es-ES" sz="2400" smtClean="0"/>
              <a:t>PROGRAMAS DE PREVENCIÓN</a:t>
            </a:r>
            <a:r>
              <a:rPr lang="es-ES" smtClean="0"/>
              <a:t/>
            </a:r>
            <a:br>
              <a:rPr lang="es-ES" smtClean="0"/>
            </a:br>
            <a:endParaRPr lang="es-ES" dirty="0"/>
          </a:p>
        </p:txBody>
      </p:sp>
      <p:sp>
        <p:nvSpPr>
          <p:cNvPr id="3" name="2 Marcador de contenido"/>
          <p:cNvSpPr>
            <a:spLocks noGrp="1"/>
          </p:cNvSpPr>
          <p:nvPr>
            <p:ph idx="1"/>
          </p:nvPr>
        </p:nvSpPr>
        <p:spPr/>
        <p:txBody>
          <a:bodyPr/>
          <a:lstStyle/>
          <a:p>
            <a:endParaRPr lang="es-ES" smtClean="0"/>
          </a:p>
          <a:p>
            <a:endParaRPr lang="es-ES" dirty="0" smtClean="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1026" name="Object 2"/>
          <p:cNvGraphicFramePr>
            <a:graphicFrameLocks noChangeAspect="1"/>
          </p:cNvGraphicFramePr>
          <p:nvPr/>
        </p:nvGraphicFramePr>
        <p:xfrm>
          <a:off x="1857375" y="1285875"/>
          <a:ext cx="6608763" cy="4498975"/>
        </p:xfrm>
        <a:graphic>
          <a:graphicData uri="http://schemas.openxmlformats.org/presentationml/2006/ole">
            <mc:AlternateContent xmlns:mc="http://schemas.openxmlformats.org/markup-compatibility/2006">
              <mc:Choice xmlns:v="urn:schemas-microsoft-com:vml" Requires="v">
                <p:oleObj spid="_x0000_s1028" name="Acrobat Document" r:id="rId5" imgW="6609524" imgH="6609524" progId="AcroExch.Document.11">
                  <p:embed/>
                </p:oleObj>
              </mc:Choice>
              <mc:Fallback>
                <p:oleObj name="Acrobat Document" r:id="rId5" imgW="6609524" imgH="6609524" progId="AcroExch.Document.1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1285875"/>
                        <a:ext cx="6608763"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571868" y="274638"/>
            <a:ext cx="5114932" cy="1143000"/>
          </a:xfrm>
        </p:spPr>
        <p:txBody>
          <a:bodyPr>
            <a:normAutofit/>
          </a:bodyPr>
          <a:lstStyle/>
          <a:p>
            <a:r>
              <a:rPr lang="es-ES" sz="2400" smtClean="0"/>
              <a:t>PROGRAMAS DE PREVENCIÓN</a:t>
            </a:r>
            <a:r>
              <a:rPr lang="es-ES" smtClean="0"/>
              <a:t/>
            </a:r>
            <a:br>
              <a:rPr lang="es-ES" smtClean="0"/>
            </a:br>
            <a:endParaRPr lang="es-ES" dirty="0"/>
          </a:p>
        </p:txBody>
      </p:sp>
      <p:sp>
        <p:nvSpPr>
          <p:cNvPr id="3" name="2 Marcador de contenido"/>
          <p:cNvSpPr>
            <a:spLocks noGrp="1"/>
          </p:cNvSpPr>
          <p:nvPr>
            <p:ph idx="1"/>
          </p:nvPr>
        </p:nvSpPr>
        <p:spPr/>
        <p:txBody>
          <a:bodyPr/>
          <a:lstStyle/>
          <a:p>
            <a:endParaRPr lang="es-ES" smtClean="0"/>
          </a:p>
          <a:p>
            <a:endParaRPr lang="es-ES" dirty="0" smtClean="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2051" name="Object 3"/>
          <p:cNvGraphicFramePr>
            <a:graphicFrameLocks noChangeAspect="1"/>
          </p:cNvGraphicFramePr>
          <p:nvPr/>
        </p:nvGraphicFramePr>
        <p:xfrm>
          <a:off x="2214563" y="1071563"/>
          <a:ext cx="5143500" cy="4927600"/>
        </p:xfrm>
        <a:graphic>
          <a:graphicData uri="http://schemas.openxmlformats.org/presentationml/2006/ole">
            <mc:AlternateContent xmlns:mc="http://schemas.openxmlformats.org/markup-compatibility/2006">
              <mc:Choice xmlns:v="urn:schemas-microsoft-com:vml" Requires="v">
                <p:oleObj spid="_x0000_s2053" name="Acrobat Document" r:id="rId5" imgW="5144218" imgH="6857143" progId="AcroExch.Document.11">
                  <p:embed/>
                </p:oleObj>
              </mc:Choice>
              <mc:Fallback>
                <p:oleObj name="Acrobat Document" r:id="rId5" imgW="5144218" imgH="6857143" progId="AcroExch.Document.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071563"/>
                        <a:ext cx="514350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El maltrato y abuso sexual infantil son poco frecuentes</a:t>
            </a:r>
          </a:p>
          <a:p>
            <a:pPr marL="0" indent="0" algn="ctr">
              <a:buNone/>
            </a:pPr>
            <a:endParaRPr lang="es-ES" dirty="0"/>
          </a:p>
          <a:p>
            <a:pPr marL="0" indent="0" algn="ctr">
              <a:buNone/>
            </a:pPr>
            <a:r>
              <a:rPr lang="es-ES" b="1" dirty="0" smtClean="0"/>
              <a:t>(Internacional) 0-17 años: 10-40%</a:t>
            </a:r>
          </a:p>
          <a:p>
            <a:pPr marL="0" indent="0" algn="ctr">
              <a:buNone/>
            </a:pPr>
            <a:r>
              <a:rPr lang="es-ES" b="1" dirty="0" smtClean="0"/>
              <a:t>(España) 23% mujeres y 15% hombres</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815" y="230673"/>
            <a:ext cx="4071398" cy="6419237"/>
          </a:xfr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571868" y="274638"/>
            <a:ext cx="5114932" cy="1143000"/>
          </a:xfrm>
        </p:spPr>
        <p:txBody>
          <a:bodyPr>
            <a:normAutofit/>
          </a:bodyPr>
          <a:lstStyle/>
          <a:p>
            <a:r>
              <a:rPr lang="es-ES" sz="2400" smtClean="0"/>
              <a:t>PROGRAMAS DE PREVENCIÓN</a:t>
            </a:r>
            <a:r>
              <a:rPr lang="es-ES" smtClean="0"/>
              <a:t/>
            </a:r>
            <a:br>
              <a:rPr lang="es-ES" smtClean="0"/>
            </a:br>
            <a:endParaRPr lang="es-ES" dirty="0"/>
          </a:p>
        </p:txBody>
      </p:sp>
      <p:sp>
        <p:nvSpPr>
          <p:cNvPr id="3" name="2 Marcador de contenido"/>
          <p:cNvSpPr>
            <a:spLocks noGrp="1"/>
          </p:cNvSpPr>
          <p:nvPr>
            <p:ph idx="1"/>
          </p:nvPr>
        </p:nvSpPr>
        <p:spPr/>
        <p:txBody>
          <a:bodyPr/>
          <a:lstStyle/>
          <a:p>
            <a:endParaRPr lang="es-ES" smtClean="0"/>
          </a:p>
          <a:p>
            <a:endParaRPr lang="es-ES" dirty="0" smtClean="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49154" name="Object 2"/>
          <p:cNvGraphicFramePr>
            <a:graphicFrameLocks noChangeAspect="1"/>
          </p:cNvGraphicFramePr>
          <p:nvPr/>
        </p:nvGraphicFramePr>
        <p:xfrm>
          <a:off x="2786050" y="1214422"/>
          <a:ext cx="4857783" cy="4743082"/>
        </p:xfrm>
        <a:graphic>
          <a:graphicData uri="http://schemas.openxmlformats.org/presentationml/2006/ole">
            <mc:AlternateContent xmlns:mc="http://schemas.openxmlformats.org/markup-compatibility/2006">
              <mc:Choice xmlns:v="urn:schemas-microsoft-com:vml" Requires="v">
                <p:oleObj spid="_x0000_s49156" name="Acrobat Document" r:id="rId5" imgW="5668166" imgH="8019048" progId="AcroExch.Document.11">
                  <p:embed/>
                </p:oleObj>
              </mc:Choice>
              <mc:Fallback>
                <p:oleObj name="Acrobat Document" r:id="rId5" imgW="5668166" imgH="8019048" progId="AcroExch.Document.1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50" y="1214422"/>
                        <a:ext cx="4857783" cy="474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18. MATERIAL AUDIOVISUAL</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19. BIBLIOGRAFIA Y </a:t>
            </a:r>
          </a:p>
          <a:p>
            <a:pPr marL="0" indent="0" algn="ctr">
              <a:buNone/>
            </a:pPr>
            <a:r>
              <a:rPr lang="es-ES" sz="4800" b="1" dirty="0" smtClean="0"/>
              <a:t>WEBGRAFÍA</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00562" y="571480"/>
            <a:ext cx="4186238" cy="846158"/>
          </a:xfrm>
        </p:spPr>
        <p:txBody>
          <a:bodyPr>
            <a:normAutofit/>
          </a:bodyPr>
          <a:lstStyle/>
          <a:p>
            <a:r>
              <a:rPr lang="es-ES" dirty="0" smtClean="0"/>
              <a:t>AUTORES</a:t>
            </a:r>
            <a:endParaRPr lang="es-ES" dirty="0"/>
          </a:p>
        </p:txBody>
      </p:sp>
      <p:sp>
        <p:nvSpPr>
          <p:cNvPr id="3" name="2 Marcador de contenido"/>
          <p:cNvSpPr>
            <a:spLocks noGrp="1"/>
          </p:cNvSpPr>
          <p:nvPr>
            <p:ph idx="1"/>
          </p:nvPr>
        </p:nvSpPr>
        <p:spPr/>
        <p:txBody>
          <a:bodyPr>
            <a:normAutofit fontScale="77500" lnSpcReduction="20000"/>
          </a:bodyPr>
          <a:lstStyle/>
          <a:p>
            <a:endParaRPr lang="es-ES" smtClean="0"/>
          </a:p>
          <a:p>
            <a:endParaRPr lang="es-ES" smtClean="0"/>
          </a:p>
          <a:p>
            <a:r>
              <a:rPr lang="es-ES" smtClean="0"/>
              <a:t>Victoria  Noguerol</a:t>
            </a:r>
          </a:p>
          <a:p>
            <a:r>
              <a:rPr lang="es-ES" smtClean="0"/>
              <a:t>	Infancia maltratada</a:t>
            </a:r>
          </a:p>
          <a:p>
            <a:r>
              <a:rPr lang="es-ES" smtClean="0"/>
              <a:t> Dolores Mosquera</a:t>
            </a:r>
          </a:p>
          <a:p>
            <a:r>
              <a:rPr lang="es-ES" smtClean="0"/>
              <a:t>	Diamantes en bruto</a:t>
            </a:r>
          </a:p>
          <a:p>
            <a:r>
              <a:rPr lang="es-ES" smtClean="0"/>
              <a:t> Ana M. Gómez</a:t>
            </a:r>
          </a:p>
          <a:p>
            <a:r>
              <a:rPr lang="es-ES" smtClean="0"/>
              <a:t>	El juego de pensamiento para niños</a:t>
            </a:r>
          </a:p>
          <a:p>
            <a:r>
              <a:rPr lang="es-ES" smtClean="0"/>
              <a:t>Félix  López</a:t>
            </a:r>
          </a:p>
          <a:p>
            <a:r>
              <a:rPr lang="es-ES" smtClean="0"/>
              <a:t> Echeburúa y Corral </a:t>
            </a:r>
          </a:p>
          <a:p>
            <a:pPr lvl="1"/>
            <a:r>
              <a:rPr lang="es-ES" smtClean="0"/>
              <a:t>	Secuelas emocionales en víctimas de abuso 	sexual 	en la infancia.</a:t>
            </a:r>
          </a:p>
          <a:p>
            <a:endParaRPr lang="es-ES" smtClean="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2" name="1 Título"/>
          <p:cNvSpPr>
            <a:spLocks noGrp="1"/>
          </p:cNvSpPr>
          <p:nvPr>
            <p:ph type="title"/>
          </p:nvPr>
        </p:nvSpPr>
        <p:spPr>
          <a:xfrm>
            <a:off x="4429124" y="500042"/>
            <a:ext cx="4257676" cy="917596"/>
          </a:xfrm>
        </p:spPr>
        <p:txBody>
          <a:bodyPr>
            <a:normAutofit/>
          </a:bodyPr>
          <a:lstStyle/>
          <a:p>
            <a:r>
              <a:rPr lang="es-ES" dirty="0" smtClean="0"/>
              <a:t>WEBGRAFÍA</a:t>
            </a:r>
            <a:endParaRPr lang="es-ES" dirty="0"/>
          </a:p>
        </p:txBody>
      </p:sp>
      <p:sp>
        <p:nvSpPr>
          <p:cNvPr id="3" name="2 Marcador de contenido"/>
          <p:cNvSpPr>
            <a:spLocks noGrp="1"/>
          </p:cNvSpPr>
          <p:nvPr>
            <p:ph idx="1"/>
          </p:nvPr>
        </p:nvSpPr>
        <p:spPr>
          <a:xfrm>
            <a:off x="457200" y="1600200"/>
            <a:ext cx="8229600" cy="4925144"/>
          </a:xfrm>
        </p:spPr>
        <p:txBody>
          <a:bodyPr>
            <a:normAutofit fontScale="70000" lnSpcReduction="20000"/>
          </a:bodyPr>
          <a:lstStyle/>
          <a:p>
            <a:pPr marL="722313" indent="-722313" algn="just">
              <a:buNone/>
            </a:pPr>
            <a:r>
              <a:rPr lang="es-ES" sz="2600" dirty="0"/>
              <a:t>Alonso, J. M., Font, P., y Val, A. (1999). ¡Eh! ¡No te despistes! Guía pedagógica para la prevención del abuso sexual y otros malos tratos infantiles. Programa para Ciclo Medio y Ciclo Superior. Guía para padres y madres. </a:t>
            </a:r>
            <a:r>
              <a:rPr lang="es-ES" sz="2600" dirty="0" smtClean="0"/>
              <a:t>Barcelona: </a:t>
            </a:r>
            <a:r>
              <a:rPr lang="es-ES" sz="2600" dirty="0" err="1"/>
              <a:t>Ajuntament</a:t>
            </a:r>
            <a:r>
              <a:rPr lang="es-ES" sz="2600" dirty="0"/>
              <a:t> de Rubí/ </a:t>
            </a:r>
            <a:r>
              <a:rPr lang="es-ES" sz="2600" dirty="0" err="1"/>
              <a:t>Diputació</a:t>
            </a:r>
            <a:r>
              <a:rPr lang="es-ES" sz="2600" dirty="0"/>
              <a:t> de Barcelona/ Generalitat de Catalunya/ </a:t>
            </a:r>
            <a:r>
              <a:rPr lang="es-ES" sz="2600" dirty="0" err="1"/>
              <a:t>Acadèmia</a:t>
            </a:r>
            <a:r>
              <a:rPr lang="es-ES" sz="2600" dirty="0"/>
              <a:t> de </a:t>
            </a:r>
            <a:r>
              <a:rPr lang="es-ES" sz="2600" dirty="0" err="1"/>
              <a:t>Ciències</a:t>
            </a:r>
            <a:r>
              <a:rPr lang="es-ES" sz="2600" dirty="0"/>
              <a:t> </a:t>
            </a:r>
            <a:r>
              <a:rPr lang="es-ES" sz="2600" dirty="0" err="1" smtClean="0"/>
              <a:t>Mèdiques</a:t>
            </a:r>
            <a:r>
              <a:rPr lang="es-ES" sz="2600" dirty="0" smtClean="0"/>
              <a:t> (p</a:t>
            </a:r>
            <a:r>
              <a:rPr lang="es-ES" sz="2600" dirty="0"/>
              <a:t>. 37). Recuperado de </a:t>
            </a:r>
            <a:r>
              <a:rPr lang="es-ES" sz="2600" dirty="0">
                <a:hlinkClick r:id="rId4"/>
              </a:rPr>
              <a:t>http://www.ugr.es/~fjjrios/pdf/mi-abusoPadres.pdf</a:t>
            </a:r>
            <a:endParaRPr lang="es-ES" sz="2600" dirty="0"/>
          </a:p>
          <a:p>
            <a:pPr marL="722313" indent="-722313" algn="just">
              <a:buNone/>
            </a:pPr>
            <a:r>
              <a:rPr lang="es-ES" sz="2600" dirty="0" smtClean="0"/>
              <a:t>Horno</a:t>
            </a:r>
            <a:r>
              <a:rPr lang="es-ES" sz="2600" dirty="0"/>
              <a:t>, P., y Romeo, F. J. (2011). La Regla de Kiko. Guía Didáctica para educadores. Madrid, Federación de Asociaciones para la Prevención del Maltrato Infantil. Recuperado de </a:t>
            </a:r>
            <a:r>
              <a:rPr lang="es-ES" sz="2600" dirty="0">
                <a:hlinkClick r:id="rId5"/>
              </a:rPr>
              <a:t>http://www.fapmi.es/imagenes/subsecciones1/CE_2011_Guia%20Did%C3%A1ctica_DEF2.pdf</a:t>
            </a:r>
            <a:endParaRPr lang="es-ES" sz="2600" dirty="0"/>
          </a:p>
          <a:p>
            <a:pPr marL="722313" indent="-722313" algn="just">
              <a:buNone/>
            </a:pPr>
            <a:r>
              <a:rPr lang="es-ES" sz="2600" dirty="0" smtClean="0"/>
              <a:t>Ministerio de Trabajo y Asuntos Sociales (2006). Maltrato Infantil: Detección, Notificación y Registro de casos. </a:t>
            </a:r>
          </a:p>
          <a:p>
            <a:pPr marL="722313" indent="-722313" algn="just">
              <a:buNone/>
            </a:pPr>
            <a:r>
              <a:rPr lang="es-ES" sz="2600" dirty="0" err="1" smtClean="0"/>
              <a:t>Noguerol</a:t>
            </a:r>
            <a:r>
              <a:rPr lang="es-ES" sz="2600" dirty="0" smtClean="0"/>
              <a:t>, V., </a:t>
            </a:r>
            <a:r>
              <a:rPr lang="es-ES" sz="2600" dirty="0"/>
              <a:t>y </a:t>
            </a:r>
            <a:r>
              <a:rPr lang="es-ES" sz="2600" dirty="0" smtClean="0"/>
              <a:t>Fernández, M. </a:t>
            </a:r>
            <a:r>
              <a:rPr lang="es-ES" sz="2600" dirty="0"/>
              <a:t>(2013</a:t>
            </a:r>
            <a:r>
              <a:rPr lang="es-ES" sz="2600" dirty="0" smtClean="0"/>
              <a:t>). Cómo detectar e intervenir en maltrato y abuso sexual infantil. Madrid: TEA Ediciones, S. A. U. </a:t>
            </a:r>
          </a:p>
          <a:p>
            <a:pPr marL="722313" indent="-722313" algn="just">
              <a:buNone/>
            </a:pPr>
            <a:r>
              <a:rPr lang="es-ES" sz="2600" dirty="0"/>
              <a:t>UNICEF (</a:t>
            </a:r>
            <a:r>
              <a:rPr lang="es-ES" sz="2600" dirty="0" smtClean="0"/>
              <a:t>2014). </a:t>
            </a:r>
            <a:r>
              <a:rPr lang="es-ES" sz="2600" i="1" dirty="0"/>
              <a:t>La Infancia en España</a:t>
            </a:r>
            <a:r>
              <a:rPr lang="es-ES" sz="2600" dirty="0"/>
              <a:t>. Recuperado el 11 de julio de 2014, de </a:t>
            </a:r>
            <a:r>
              <a:rPr lang="es-ES" sz="2600" dirty="0" smtClean="0">
                <a:hlinkClick r:id="rId6"/>
              </a:rPr>
              <a:t>http</a:t>
            </a:r>
            <a:r>
              <a:rPr lang="es-ES" sz="2600" dirty="0">
                <a:hlinkClick r:id="rId6"/>
              </a:rPr>
              <a:t>://</a:t>
            </a:r>
            <a:r>
              <a:rPr lang="es-ES" sz="2600" dirty="0" smtClean="0">
                <a:hlinkClick r:id="rId6"/>
              </a:rPr>
              <a:t>www.unicef.es/sites/www.unicef.es/files/infancia-espana/unicef_informe_la_infancia_en_espana_2014.pdf</a:t>
            </a:r>
            <a:endParaRPr lang="es-ES" sz="2600" dirty="0" smtClean="0"/>
          </a:p>
          <a:p>
            <a:pPr marL="722313" indent="-722313" algn="just">
              <a:buNone/>
            </a:pPr>
            <a:r>
              <a:rPr lang="es-ES" sz="2600" dirty="0" err="1" smtClean="0"/>
              <a:t>Fapmi</a:t>
            </a:r>
            <a:r>
              <a:rPr lang="es-ES" sz="2600" dirty="0" smtClean="0"/>
              <a:t>. (2014, septiembre 11). Re: ¿Quienes </a:t>
            </a:r>
            <a:r>
              <a:rPr lang="es-ES" sz="2600" dirty="0"/>
              <a:t>somos? La FAPMI. Misión, visión y </a:t>
            </a:r>
            <a:r>
              <a:rPr lang="es-ES" sz="2600" dirty="0" smtClean="0"/>
              <a:t>valores. Recuperado de </a:t>
            </a:r>
            <a:r>
              <a:rPr lang="es-ES" sz="2600" dirty="0" smtClean="0">
                <a:hlinkClick r:id="rId7"/>
              </a:rPr>
              <a:t>http</a:t>
            </a:r>
            <a:r>
              <a:rPr lang="es-ES" sz="2600" dirty="0">
                <a:hlinkClick r:id="rId7"/>
              </a:rPr>
              <a:t>://</a:t>
            </a:r>
            <a:r>
              <a:rPr lang="es-ES" sz="2600" dirty="0" smtClean="0">
                <a:hlinkClick r:id="rId7"/>
              </a:rPr>
              <a:t>www.fapmi.es/contenido1.asp?sec=1&amp;subs=2&amp;pp=1</a:t>
            </a:r>
            <a:endParaRPr lang="es-ES" sz="2600" dirty="0" smtClean="0"/>
          </a:p>
          <a:p>
            <a:pPr marL="722313" indent="-722313" algn="just">
              <a:buNone/>
            </a:pPr>
            <a:endParaRPr lang="es-ES" dirty="0"/>
          </a:p>
        </p:txBody>
      </p:sp>
    </p:spTree>
    <p:extLst>
      <p:ext uri="{BB962C8B-B14F-4D97-AF65-F5344CB8AC3E}">
        <p14:creationId xmlns:p14="http://schemas.microsoft.com/office/powerpoint/2010/main" val="8892593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3356992"/>
            <a:ext cx="6602022" cy="1143000"/>
          </a:xfrm>
        </p:spPr>
        <p:txBody>
          <a:bodyPr>
            <a:normAutofit fontScale="90000"/>
          </a:bodyPr>
          <a:lstStyle/>
          <a:p>
            <a:r>
              <a:rPr lang="es-ES" b="1" dirty="0" smtClean="0"/>
              <a:t>UN NIÑO FELIZ LLENA EL MUNDO DE ALEGRÍA</a:t>
            </a:r>
            <a:endParaRPr lang="es-ES"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17527860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065315"/>
          </a:xfrm>
        </p:spPr>
        <p:txBody>
          <a:bodyPr/>
          <a:lstStyle/>
          <a:p>
            <a:endParaRPr lang="es-ES" dirty="0" smtClean="0"/>
          </a:p>
          <a:p>
            <a:endParaRPr lang="es-ES" dirty="0"/>
          </a:p>
          <a:p>
            <a:pPr algn="ctr"/>
            <a:endParaRPr lang="es-ES" sz="2000" dirty="0" smtClean="0"/>
          </a:p>
          <a:p>
            <a:pPr marL="0" indent="0" algn="ctr">
              <a:buNone/>
            </a:pPr>
            <a:r>
              <a:rPr lang="es-ES" sz="5400" dirty="0" smtClean="0"/>
              <a:t>GRACIAS POR SU ATENCIÓN</a:t>
            </a:r>
          </a:p>
          <a:p>
            <a:pPr marL="0" indent="0" algn="ctr">
              <a:buNone/>
            </a:pPr>
            <a:endParaRPr lang="es-ES" sz="2800" dirty="0" smtClean="0"/>
          </a:p>
          <a:p>
            <a:pPr marL="0" indent="0" algn="ctr">
              <a:buNone/>
            </a:pPr>
            <a:r>
              <a:rPr lang="es-ES" sz="2000" dirty="0" smtClean="0"/>
              <a:t>www.aminogal.es</a:t>
            </a:r>
          </a:p>
          <a:p>
            <a:pPr marL="0" indent="0" algn="ctr">
              <a:buNone/>
            </a:pPr>
            <a:r>
              <a:rPr lang="es-ES" sz="2000" dirty="0" smtClean="0"/>
              <a:t>aminogalicia@gmail.com</a:t>
            </a:r>
            <a:endParaRPr lang="es-ES" sz="2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En la actualidad se producen </a:t>
            </a:r>
          </a:p>
          <a:p>
            <a:pPr marL="0" indent="0" algn="ctr">
              <a:buNone/>
            </a:pPr>
            <a:r>
              <a:rPr lang="es-ES" i="1" dirty="0" smtClean="0"/>
              <a:t>más abusos que antes</a:t>
            </a:r>
          </a:p>
          <a:p>
            <a:pPr marL="0" indent="0" algn="ctr">
              <a:buNone/>
            </a:pPr>
            <a:endParaRPr lang="es-ES" dirty="0"/>
          </a:p>
          <a:p>
            <a:pPr marL="0" indent="0" algn="ctr">
              <a:buNone/>
            </a:pPr>
            <a:r>
              <a:rPr lang="es-ES" b="1" dirty="0" smtClean="0"/>
              <a:t>Ahora se conocen mejor, antes no se estudiaban ni se denunciaban</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8" name="7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545830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Si le ocurriera a un niño de nuestro entorno, </a:t>
            </a:r>
          </a:p>
          <a:p>
            <a:pPr marL="0" indent="0" algn="ctr">
              <a:buNone/>
            </a:pPr>
            <a:r>
              <a:rPr lang="es-ES" i="1" dirty="0" smtClean="0"/>
              <a:t>nos daríamos cuenta</a:t>
            </a:r>
          </a:p>
          <a:p>
            <a:pPr marL="0" indent="0" algn="ctr">
              <a:buNone/>
            </a:pPr>
            <a:endParaRPr lang="es-ES" dirty="0"/>
          </a:p>
          <a:p>
            <a:pPr marL="0" indent="0" algn="ctr">
              <a:buNone/>
            </a:pPr>
            <a:r>
              <a:rPr lang="es-ES" b="1" dirty="0" smtClean="0"/>
              <a:t>Sólo un 2% de los casos de abuso sexual intrafamiliar se conocen al tiempo que ocurren</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8" name="7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34436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Todo maltrato deja una huella visible y es fácil detectarla, por eso sólo se les puede creer si hay evidencias observables y verificables</a:t>
            </a:r>
          </a:p>
          <a:p>
            <a:pPr marL="0" indent="0" algn="ctr">
              <a:buNone/>
            </a:pPr>
            <a:endParaRPr lang="es-ES" dirty="0"/>
          </a:p>
          <a:p>
            <a:pPr marL="0" indent="0" algn="ctr">
              <a:buNone/>
            </a:pPr>
            <a:r>
              <a:rPr lang="es-ES" b="1" dirty="0" smtClean="0"/>
              <a:t>El maltrato puede dejar señales visibles o no, puesto que no podemos dejar de lado la dimensión psicológica</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1857781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Los abusos sexuales y el maltrato infantil van acompañados de violencia física</a:t>
            </a:r>
          </a:p>
          <a:p>
            <a:pPr marL="0" indent="0" algn="ctr">
              <a:buNone/>
            </a:pPr>
            <a:endParaRPr lang="es-ES" dirty="0"/>
          </a:p>
          <a:p>
            <a:pPr marL="0" indent="0" algn="ctr">
              <a:buNone/>
            </a:pPr>
            <a:r>
              <a:rPr lang="es-ES" b="1" dirty="0" smtClean="0"/>
              <a:t>Sólo en un 10% de los casos vienen asociados a violencia física; generalmente existe manipulación, engaños y amenazas que no hacen necesaria la violencia física</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3501226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No existe en clases sociales altas</a:t>
            </a:r>
          </a:p>
          <a:p>
            <a:pPr marL="0" indent="0" algn="ctr">
              <a:buNone/>
            </a:pPr>
            <a:endParaRPr lang="es-ES" dirty="0"/>
          </a:p>
          <a:p>
            <a:pPr marL="0" indent="0" algn="ctr">
              <a:buNone/>
            </a:pPr>
            <a:r>
              <a:rPr lang="es-ES" b="1" dirty="0" smtClean="0"/>
              <a:t>Simplemente se detecta más en niveles sociales más bajos porque suelen mediar los agentes sociales</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395536" y="6021288"/>
            <a:ext cx="5760640" cy="646331"/>
          </a:xfrm>
          <a:prstGeom prst="rect">
            <a:avLst/>
          </a:prstGeom>
          <a:noFill/>
        </p:spPr>
        <p:txBody>
          <a:bodyPr wrap="square" rtlCol="0">
            <a:spAutoFit/>
          </a:bodyPr>
          <a:lstStyle/>
          <a:p>
            <a:r>
              <a:rPr lang="es-ES" dirty="0" smtClean="0"/>
              <a:t>Extraído de Ministerio de Trabajo y Asuntos Sociales (2006)</a:t>
            </a:r>
          </a:p>
          <a:p>
            <a:r>
              <a:rPr lang="es-ES" dirty="0" smtClean="0"/>
              <a:t>y Naiara Navarro </a:t>
            </a:r>
            <a:r>
              <a:rPr lang="es-ES" dirty="0" err="1" smtClean="0"/>
              <a:t>Olasagasti</a:t>
            </a:r>
            <a:r>
              <a:rPr lang="es-ES" dirty="0" smtClean="0"/>
              <a:t> (0000)</a:t>
            </a:r>
            <a:endParaRPr lang="es-ES" dirty="0"/>
          </a:p>
        </p:txBody>
      </p:sp>
    </p:spTree>
    <p:extLst>
      <p:ext uri="{BB962C8B-B14F-4D97-AF65-F5344CB8AC3E}">
        <p14:creationId xmlns:p14="http://schemas.microsoft.com/office/powerpoint/2010/main" val="57232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Conocen de forma consciente o inconsciente lo que está pasando, por lo que son igualmente responsables de los hechos</a:t>
            </a:r>
          </a:p>
          <a:p>
            <a:pPr marL="0" indent="0" algn="ctr">
              <a:buNone/>
            </a:pPr>
            <a:endParaRPr lang="es-ES" dirty="0"/>
          </a:p>
          <a:p>
            <a:pPr marL="0" indent="0" algn="ctr">
              <a:buNone/>
            </a:pPr>
            <a:r>
              <a:rPr lang="es-ES" b="1" dirty="0" smtClean="0"/>
              <a:t>No siempre se sabe que el maltrato infantil está ocurriendo, especialmente si se produce fuera de casa o es de tipo sexual.</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134463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buNone/>
            </a:pPr>
            <a:endParaRPr lang="es-ES" dirty="0" smtClean="0"/>
          </a:p>
          <a:p>
            <a:pPr marL="0" indent="0" algn="ctr">
              <a:buNone/>
            </a:pPr>
            <a:r>
              <a:rPr lang="es-ES" i="1" dirty="0" smtClean="0"/>
              <a:t>En cuanto se dan cuenta lo denuncian</a:t>
            </a:r>
          </a:p>
          <a:p>
            <a:pPr marL="0" indent="0" algn="ctr">
              <a:buNone/>
            </a:pPr>
            <a:endParaRPr lang="es-ES" dirty="0"/>
          </a:p>
          <a:p>
            <a:pPr marL="0" indent="0" algn="ctr">
              <a:buNone/>
            </a:pPr>
            <a:r>
              <a:rPr lang="es-ES" b="1" dirty="0" smtClean="0"/>
              <a:t>En ocasiones el otro progenitor conoce el maltrato pero no lo denuncia</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27512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buNone/>
            </a:pPr>
            <a:endParaRPr lang="es-ES" dirty="0" smtClean="0"/>
          </a:p>
          <a:p>
            <a:pPr marL="0" indent="0" algn="ctr">
              <a:buNone/>
            </a:pPr>
            <a:r>
              <a:rPr lang="es-ES" i="1" dirty="0" smtClean="0"/>
              <a:t>Los agresores son exclusivamente hombres</a:t>
            </a:r>
          </a:p>
          <a:p>
            <a:pPr marL="0" indent="0" algn="ctr">
              <a:buNone/>
            </a:pPr>
            <a:endParaRPr lang="es-ES" dirty="0"/>
          </a:p>
          <a:p>
            <a:pPr marL="0" indent="0" algn="ctr">
              <a:buNone/>
            </a:pPr>
            <a:r>
              <a:rPr lang="es-ES" b="1" dirty="0" smtClean="0"/>
              <a:t>Un 13% son mujeres</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2362838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492896"/>
            <a:ext cx="8229600" cy="2160240"/>
          </a:xfrm>
        </p:spPr>
        <p:txBody>
          <a:bodyPr>
            <a:normAutofit fontScale="40000" lnSpcReduction="20000"/>
          </a:bodyPr>
          <a:lstStyle/>
          <a:p>
            <a:pPr marL="0" indent="0" algn="ctr">
              <a:buNone/>
            </a:pPr>
            <a:r>
              <a:rPr lang="es-ES" sz="4800" b="1" i="1" dirty="0" smtClean="0"/>
              <a:t>María Jesús Ferreiro</a:t>
            </a:r>
          </a:p>
          <a:p>
            <a:pPr marL="0" indent="0" algn="ctr">
              <a:buNone/>
            </a:pPr>
            <a:r>
              <a:rPr lang="es-ES" sz="4800" i="1" dirty="0" smtClean="0"/>
              <a:t>Psicóloga-Mediadora</a:t>
            </a:r>
          </a:p>
          <a:p>
            <a:pPr marL="0" indent="0" algn="ctr">
              <a:buNone/>
            </a:pPr>
            <a:r>
              <a:rPr lang="es-ES" sz="4800" i="1" dirty="0" smtClean="0"/>
              <a:t>Vocal de </a:t>
            </a:r>
            <a:r>
              <a:rPr lang="es-ES" sz="4800" i="1" dirty="0" err="1" smtClean="0"/>
              <a:t>AMINO.Gal</a:t>
            </a:r>
            <a:endParaRPr lang="es-ES" sz="4800" i="1" dirty="0" smtClean="0"/>
          </a:p>
          <a:p>
            <a:pPr marL="0" indent="0" algn="ctr">
              <a:buNone/>
            </a:pPr>
            <a:endParaRPr lang="es-ES" sz="4800" i="1" dirty="0" smtClean="0"/>
          </a:p>
          <a:p>
            <a:pPr marL="0" indent="0" algn="ctr">
              <a:buNone/>
            </a:pPr>
            <a:r>
              <a:rPr lang="es-ES" sz="4800" b="1" i="1" dirty="0" err="1" smtClean="0"/>
              <a:t>Inma</a:t>
            </a:r>
            <a:r>
              <a:rPr lang="es-ES" sz="4800" b="1" i="1" dirty="0" smtClean="0"/>
              <a:t> Araujo López</a:t>
            </a:r>
          </a:p>
          <a:p>
            <a:pPr marL="0" indent="0" algn="ctr">
              <a:buNone/>
            </a:pPr>
            <a:r>
              <a:rPr lang="es-ES" sz="4800" i="1" dirty="0" smtClean="0"/>
              <a:t>Psicóloga en el Centro de Menores Alborada</a:t>
            </a:r>
          </a:p>
          <a:p>
            <a:pPr marL="0" indent="0" algn="ctr">
              <a:buNone/>
            </a:pPr>
            <a:r>
              <a:rPr lang="es-ES" sz="4800" i="1" dirty="0" smtClean="0"/>
              <a:t>Vocal de </a:t>
            </a:r>
            <a:r>
              <a:rPr lang="es-ES" sz="4800" i="1" dirty="0" err="1" smtClean="0"/>
              <a:t>AMINO.Gal</a:t>
            </a:r>
            <a:endParaRPr lang="es-ES" sz="4800" i="1" dirty="0" smtClean="0"/>
          </a:p>
          <a:p>
            <a:pPr marL="0" indent="0" algn="ctr">
              <a:buNone/>
            </a:pPr>
            <a:endParaRPr lang="es-ES" sz="4800" i="1" dirty="0" smtClean="0"/>
          </a:p>
          <a:p>
            <a:pPr marL="0" indent="0" algn="ctr">
              <a:buNone/>
            </a:pPr>
            <a:endParaRPr lang="es-ES" sz="4800" i="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4017757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Generalmente el abusador es un desconocido</a:t>
            </a:r>
          </a:p>
          <a:p>
            <a:pPr marL="0" indent="0" algn="ctr">
              <a:buNone/>
            </a:pPr>
            <a:endParaRPr lang="es-ES" dirty="0"/>
          </a:p>
          <a:p>
            <a:pPr marL="0" indent="0" algn="ctr">
              <a:buNone/>
            </a:pPr>
            <a:r>
              <a:rPr lang="es-ES" b="1" dirty="0" smtClean="0"/>
              <a:t>El 85% de los abusadores son conocidos de la víctima, forman parte de la familia nuclear y/o extendida, o gozan de la confianza de la víctima y de su familia</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770913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buNone/>
            </a:pPr>
            <a:endParaRPr lang="es-ES" dirty="0" smtClean="0"/>
          </a:p>
          <a:p>
            <a:pPr marL="0" indent="0" algn="ctr">
              <a:buNone/>
            </a:pPr>
            <a:r>
              <a:rPr lang="es-ES" i="1" dirty="0" smtClean="0"/>
              <a:t>Las niñas y los niños no dicen la verdad</a:t>
            </a:r>
          </a:p>
          <a:p>
            <a:pPr marL="0" indent="0" algn="ctr">
              <a:buNone/>
            </a:pPr>
            <a:endParaRPr lang="es-ES" dirty="0"/>
          </a:p>
          <a:p>
            <a:pPr marL="0" indent="0" algn="ctr">
              <a:buNone/>
            </a:pPr>
            <a:r>
              <a:rPr lang="es-ES" b="1" dirty="0" smtClean="0"/>
              <a:t>Sólo el 7% de las declaraciones resultan ser falsas</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265223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buNone/>
            </a:pPr>
            <a:endParaRPr lang="es-ES" dirty="0" smtClean="0"/>
          </a:p>
          <a:p>
            <a:pPr marL="0" indent="0" algn="ctr">
              <a:buNone/>
            </a:pPr>
            <a:r>
              <a:rPr lang="es-ES" i="1" dirty="0" smtClean="0"/>
              <a:t>Sólo las niñas son víctimas de abusos sexuales</a:t>
            </a:r>
          </a:p>
          <a:p>
            <a:pPr marL="0" indent="0" algn="ctr">
              <a:buNone/>
            </a:pPr>
            <a:endParaRPr lang="es-ES" dirty="0"/>
          </a:p>
          <a:p>
            <a:pPr marL="0" indent="0" algn="ctr">
              <a:buNone/>
            </a:pPr>
            <a:r>
              <a:rPr lang="es-ES" b="1" dirty="0" smtClean="0"/>
              <a:t>60% niñas y 40% niños</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45875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Los niños que han sufrido malos tratos en su infancia se convertirán en maltratadores cuando sean adultos</a:t>
            </a:r>
          </a:p>
          <a:p>
            <a:pPr marL="0" indent="0" algn="ctr">
              <a:buNone/>
            </a:pPr>
            <a:endParaRPr lang="es-ES" dirty="0"/>
          </a:p>
          <a:p>
            <a:pPr marL="0" indent="0" algn="ctr">
              <a:buNone/>
            </a:pPr>
            <a:r>
              <a:rPr lang="es-ES" b="1" dirty="0" smtClean="0"/>
              <a:t>Puede ser una de las consecuencias, pero no siempre sucede así</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2826326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Los efectos son siempre muy traumáticos</a:t>
            </a:r>
          </a:p>
          <a:p>
            <a:pPr marL="0" indent="0" algn="ctr">
              <a:buNone/>
            </a:pPr>
            <a:endParaRPr lang="es-ES" dirty="0"/>
          </a:p>
          <a:p>
            <a:pPr marL="0" indent="0" algn="ctr">
              <a:buNone/>
            </a:pPr>
            <a:r>
              <a:rPr lang="es-ES" b="1" dirty="0" smtClean="0"/>
              <a:t>La gravedad de los efectos depende de los factores como la frecuencia del maltrato, el grado de parentesco entre las víctimas y persona agresora, la intensidad…</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1882918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lstStyle/>
          <a:p>
            <a:r>
              <a:rPr lang="es-ES" dirty="0" smtClean="0"/>
              <a:t>MITOS Y REALIDADES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p:txBody>
          <a:bodyPr/>
          <a:lstStyle/>
          <a:p>
            <a:pPr marL="0" indent="0">
              <a:buNone/>
            </a:pPr>
            <a:endParaRPr lang="es-ES" dirty="0" smtClean="0"/>
          </a:p>
          <a:p>
            <a:pPr marL="0" indent="0" algn="ctr">
              <a:buNone/>
            </a:pPr>
            <a:r>
              <a:rPr lang="es-ES" i="1" dirty="0" smtClean="0"/>
              <a:t>El maltrato infantil y los abusos sexuales no se pueden prevenir y son inevitables</a:t>
            </a:r>
          </a:p>
          <a:p>
            <a:pPr marL="0" indent="0" algn="ctr">
              <a:buNone/>
            </a:pPr>
            <a:endParaRPr lang="es-ES" dirty="0" smtClean="0"/>
          </a:p>
          <a:p>
            <a:pPr marL="0" indent="0" algn="ctr">
              <a:buNone/>
            </a:pPr>
            <a:endParaRPr lang="es-ES" dirty="0"/>
          </a:p>
          <a:p>
            <a:pPr marL="0" indent="0" algn="ctr">
              <a:buNone/>
            </a:pPr>
            <a:r>
              <a:rPr lang="es-ES" b="1" dirty="0" smtClean="0"/>
              <a:t>En muchos casos se puede prevenir</a:t>
            </a:r>
          </a:p>
          <a:p>
            <a:endParaRPr lang="es-ES"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899592" y="6243247"/>
            <a:ext cx="5184576" cy="369332"/>
          </a:xfrm>
          <a:prstGeom prst="rect">
            <a:avLst/>
          </a:prstGeom>
          <a:noFill/>
        </p:spPr>
        <p:txBody>
          <a:bodyPr wrap="square" rtlCol="0">
            <a:spAutoFit/>
          </a:bodyPr>
          <a:lstStyle/>
          <a:p>
            <a:r>
              <a:rPr lang="es-ES" dirty="0" smtClean="0"/>
              <a:t>Elaborado a partir de </a:t>
            </a:r>
            <a:r>
              <a:rPr lang="es-ES" dirty="0" err="1" smtClean="0"/>
              <a:t>Noguerol</a:t>
            </a:r>
            <a:r>
              <a:rPr lang="es-ES" dirty="0" smtClean="0"/>
              <a:t> y Fernández (2013)</a:t>
            </a:r>
            <a:endParaRPr lang="es-ES" dirty="0"/>
          </a:p>
        </p:txBody>
      </p:sp>
    </p:spTree>
    <p:extLst>
      <p:ext uri="{BB962C8B-B14F-4D97-AF65-F5344CB8AC3E}">
        <p14:creationId xmlns:p14="http://schemas.microsoft.com/office/powerpoint/2010/main" val="3678273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708920"/>
            <a:ext cx="6602022" cy="1143000"/>
          </a:xfrm>
        </p:spPr>
        <p:txBody>
          <a:bodyPr/>
          <a:lstStyle/>
          <a:p>
            <a:r>
              <a:rPr lang="es-ES" b="1" dirty="0" smtClean="0"/>
              <a:t>4. EL PODER EN EL ASI</a:t>
            </a:r>
            <a:endParaRPr lang="es-ES"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dirty="0" smtClean="0"/>
          </a:p>
          <a:p>
            <a:pPr marL="0" indent="0" algn="ctr">
              <a:buNone/>
            </a:pPr>
            <a:r>
              <a:rPr lang="es-ES" i="1" dirty="0" smtClean="0"/>
              <a:t>¿Cómo se puede adquirir poder sobre mí?</a:t>
            </a:r>
          </a:p>
          <a:p>
            <a:pPr marL="0" indent="0" algn="ctr">
              <a:buNone/>
            </a:pPr>
            <a:endParaRPr lang="es-ES" i="1" dirty="0" smtClean="0"/>
          </a:p>
          <a:p>
            <a:pPr marL="0" indent="0" algn="ctr">
              <a:buNone/>
            </a:pPr>
            <a:r>
              <a:rPr lang="es-ES" dirty="0" smtClean="0"/>
              <a:t>Amor</a:t>
            </a:r>
          </a:p>
          <a:p>
            <a:pPr marL="0" indent="0" algn="ctr">
              <a:buNone/>
            </a:pPr>
            <a:r>
              <a:rPr lang="es-ES" dirty="0" smtClean="0"/>
              <a:t>Autoridad</a:t>
            </a:r>
          </a:p>
          <a:p>
            <a:pPr marL="0" indent="0" algn="ctr">
              <a:buNone/>
            </a:pPr>
            <a:r>
              <a:rPr lang="es-ES" dirty="0" smtClean="0"/>
              <a:t>Fuerza física o diferencia social</a:t>
            </a:r>
          </a:p>
          <a:p>
            <a:pPr marL="0" indent="0">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4192561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i="1" dirty="0" smtClean="0"/>
          </a:p>
          <a:p>
            <a:pPr marL="0" indent="0" algn="ctr">
              <a:buNone/>
            </a:pPr>
            <a:r>
              <a:rPr lang="es-ES" i="1" dirty="0" smtClean="0"/>
              <a:t>¿</a:t>
            </a:r>
            <a:r>
              <a:rPr lang="es-ES" i="1" dirty="0"/>
              <a:t>Cómo se puede adquirir el poder sobre una niña/o</a:t>
            </a:r>
            <a:r>
              <a:rPr lang="es-ES" i="1" dirty="0" smtClean="0"/>
              <a:t>?</a:t>
            </a:r>
          </a:p>
          <a:p>
            <a:pPr marL="0" indent="0" algn="ctr">
              <a:buNone/>
            </a:pPr>
            <a:endParaRPr lang="es-ES" i="1" dirty="0"/>
          </a:p>
          <a:p>
            <a:pPr marL="0" indent="0" algn="ctr">
              <a:buNone/>
            </a:pPr>
            <a:r>
              <a:rPr lang="es-ES" dirty="0"/>
              <a:t>A través del amor es más fácil el abuso y más difícil que lo cuente</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1120884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dirty="0" smtClean="0"/>
              <a:t>El </a:t>
            </a:r>
            <a:r>
              <a:rPr lang="es-ES" dirty="0"/>
              <a:t>abuso tiene que ver con la intimidad, va más allá de la genitalidad y eso hace que detectar sea más </a:t>
            </a:r>
            <a:r>
              <a:rPr lang="es-ES" dirty="0" smtClean="0"/>
              <a:t>difícil.</a:t>
            </a:r>
            <a:endParaRPr lang="es-ES"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401080" cy="6000792"/>
          </a:xfrm>
        </p:spPr>
        <p:txBody>
          <a:bodyPr>
            <a:normAutofit fontScale="62500" lnSpcReduction="20000"/>
          </a:bodyPr>
          <a:lstStyle/>
          <a:p>
            <a:pPr marL="514350" lvl="0" indent="-514350">
              <a:buFont typeface="+mj-lt"/>
              <a:buAutoNum type="arabicPeriod"/>
            </a:pPr>
            <a:r>
              <a:rPr lang="es-ES" dirty="0" smtClean="0"/>
              <a:t>Asociación AMINO Galicia</a:t>
            </a:r>
          </a:p>
          <a:p>
            <a:pPr marL="514350" lvl="0" indent="-514350">
              <a:buFont typeface="+mj-lt"/>
              <a:buAutoNum type="arabicPeriod"/>
            </a:pPr>
            <a:r>
              <a:rPr lang="es-ES" dirty="0" smtClean="0"/>
              <a:t>Tipología del Maltrato</a:t>
            </a:r>
          </a:p>
          <a:p>
            <a:pPr marL="514350" lvl="0" indent="-514350">
              <a:buFont typeface="+mj-lt"/>
              <a:buAutoNum type="arabicPeriod"/>
            </a:pPr>
            <a:r>
              <a:rPr lang="es-ES" dirty="0" smtClean="0"/>
              <a:t>Mitos y realidades sobre ASI</a:t>
            </a:r>
          </a:p>
          <a:p>
            <a:pPr marL="514350" lvl="0" indent="-514350">
              <a:buFont typeface="+mj-lt"/>
              <a:buAutoNum type="arabicPeriod"/>
            </a:pPr>
            <a:r>
              <a:rPr lang="es-ES" dirty="0" smtClean="0"/>
              <a:t>El poder en el ASI</a:t>
            </a:r>
          </a:p>
          <a:p>
            <a:pPr marL="514350" lvl="0" indent="-514350">
              <a:buFont typeface="+mj-lt"/>
              <a:buAutoNum type="arabicPeriod"/>
            </a:pPr>
            <a:r>
              <a:rPr lang="es-ES" dirty="0" smtClean="0"/>
              <a:t>Características de la víctima</a:t>
            </a:r>
          </a:p>
          <a:p>
            <a:pPr marL="514350" lvl="0" indent="-514350">
              <a:buFont typeface="+mj-lt"/>
              <a:buAutoNum type="arabicPeriod"/>
            </a:pPr>
            <a:r>
              <a:rPr lang="es-ES" dirty="0" smtClean="0"/>
              <a:t>Características del agresor</a:t>
            </a:r>
          </a:p>
          <a:p>
            <a:pPr marL="514350" lvl="0" indent="-514350">
              <a:buFont typeface="+mj-lt"/>
              <a:buAutoNum type="arabicPeriod"/>
            </a:pPr>
            <a:r>
              <a:rPr lang="es-ES" dirty="0" smtClean="0"/>
              <a:t>Detección</a:t>
            </a:r>
          </a:p>
          <a:p>
            <a:pPr marL="514350" lvl="0" indent="-514350">
              <a:buFont typeface="+mj-lt"/>
              <a:buAutoNum type="arabicPeriod"/>
            </a:pPr>
            <a:r>
              <a:rPr lang="es-ES" dirty="0" smtClean="0"/>
              <a:t>Indicadores</a:t>
            </a:r>
          </a:p>
          <a:p>
            <a:pPr marL="514350" lvl="0" indent="-514350">
              <a:buFont typeface="+mj-lt"/>
              <a:buAutoNum type="arabicPeriod"/>
            </a:pPr>
            <a:r>
              <a:rPr lang="es-ES" dirty="0" smtClean="0"/>
              <a:t>Herramientas para la detección</a:t>
            </a:r>
          </a:p>
          <a:p>
            <a:pPr marL="514350" lvl="0" indent="-514350">
              <a:buFont typeface="+mj-lt"/>
              <a:buAutoNum type="arabicPeriod"/>
            </a:pPr>
            <a:r>
              <a:rPr lang="es-ES" dirty="0" smtClean="0"/>
              <a:t>Características del profesional</a:t>
            </a:r>
          </a:p>
          <a:p>
            <a:pPr marL="514350" lvl="0" indent="-514350">
              <a:buFont typeface="+mj-lt"/>
              <a:buAutoNum type="arabicPeriod"/>
            </a:pPr>
            <a:r>
              <a:rPr lang="es-ES" dirty="0" smtClean="0"/>
              <a:t>Como hablar a la víctima</a:t>
            </a:r>
          </a:p>
          <a:p>
            <a:pPr marL="514350" lvl="0" indent="-514350">
              <a:buFont typeface="+mj-lt"/>
              <a:buAutoNum type="arabicPeriod"/>
            </a:pPr>
            <a:r>
              <a:rPr lang="es-ES" dirty="0" smtClean="0"/>
              <a:t>Pautas específicas de intervención con la víctima</a:t>
            </a:r>
          </a:p>
          <a:p>
            <a:pPr marL="514350" lvl="0" indent="-514350">
              <a:buFont typeface="+mj-lt"/>
              <a:buAutoNum type="arabicPeriod"/>
            </a:pPr>
            <a:r>
              <a:rPr lang="es-ES" dirty="0" smtClean="0"/>
              <a:t>Pautas específicas de intervención con la familia</a:t>
            </a:r>
          </a:p>
          <a:p>
            <a:pPr marL="514350" lvl="0" indent="-514350">
              <a:buFont typeface="+mj-lt"/>
              <a:buAutoNum type="arabicPeriod"/>
            </a:pPr>
            <a:r>
              <a:rPr lang="es-ES" dirty="0" smtClean="0"/>
              <a:t>Notificación</a:t>
            </a:r>
          </a:p>
          <a:p>
            <a:pPr marL="514350" lvl="0" indent="-514350">
              <a:buFont typeface="+mj-lt"/>
              <a:buAutoNum type="arabicPeriod"/>
            </a:pPr>
            <a:r>
              <a:rPr lang="es-ES" dirty="0" smtClean="0"/>
              <a:t>Talleres complementarios (intervenir los síntomas)</a:t>
            </a:r>
          </a:p>
          <a:p>
            <a:pPr marL="514350" lvl="0" indent="-514350">
              <a:buFont typeface="+mj-lt"/>
              <a:buAutoNum type="arabicPeriod"/>
            </a:pPr>
            <a:r>
              <a:rPr lang="es-ES" dirty="0" smtClean="0"/>
              <a:t>Casos prácticos</a:t>
            </a:r>
          </a:p>
          <a:p>
            <a:pPr marL="514350" lvl="0" indent="-514350">
              <a:buFont typeface="+mj-lt"/>
              <a:buAutoNum type="arabicPeriod"/>
            </a:pPr>
            <a:r>
              <a:rPr lang="es-ES" dirty="0" smtClean="0"/>
              <a:t>Programas de prevención específicos por edades</a:t>
            </a:r>
          </a:p>
          <a:p>
            <a:pPr marL="514350" lvl="0" indent="-514350">
              <a:buFont typeface="+mj-lt"/>
              <a:buAutoNum type="arabicPeriod"/>
            </a:pPr>
            <a:r>
              <a:rPr lang="es-ES" dirty="0" smtClean="0"/>
              <a:t>Material audiovisual</a:t>
            </a:r>
          </a:p>
          <a:p>
            <a:pPr marL="514350" lvl="0" indent="-514350">
              <a:buFont typeface="+mj-lt"/>
              <a:buAutoNum type="arabicPeriod"/>
            </a:pPr>
            <a:r>
              <a:rPr lang="es-ES" dirty="0" smtClean="0"/>
              <a:t>Bibliografía,  </a:t>
            </a:r>
            <a:r>
              <a:rPr lang="es-ES" dirty="0" err="1" smtClean="0"/>
              <a:t>webgrafía</a:t>
            </a:r>
            <a:r>
              <a:rPr lang="es-ES" dirty="0" smtClean="0"/>
              <a:t> y referencias audiovisuales          </a:t>
            </a:r>
          </a:p>
          <a:p>
            <a:pPr marL="514350" indent="-514350">
              <a:buFont typeface="+mj-lt"/>
              <a:buAutoNum type="arabicPeriod"/>
            </a:pP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5. CARACTERÍSTICAS</a:t>
            </a:r>
          </a:p>
          <a:p>
            <a:pPr marL="0" indent="0" algn="ctr">
              <a:buNone/>
            </a:pPr>
            <a:r>
              <a:rPr lang="es-ES" sz="4800" b="1" dirty="0" smtClean="0"/>
              <a:t> DE LA VÍCTIMA</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5" name="4 Imagen"/>
          <p:cNvPicPr/>
          <p:nvPr/>
        </p:nvPicPr>
        <p:blipFill>
          <a:blip r:embed="rId4"/>
          <a:srcRect l="37982" t="19247" r="33561" b="25523"/>
          <a:stretch>
            <a:fillRect/>
          </a:stretch>
        </p:blipFill>
        <p:spPr bwMode="auto">
          <a:xfrm>
            <a:off x="1785918" y="785794"/>
            <a:ext cx="7358082" cy="5072098"/>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6. CARACTERÍSTICAS</a:t>
            </a:r>
          </a:p>
          <a:p>
            <a:pPr marL="0" indent="0" algn="ctr">
              <a:buNone/>
            </a:pPr>
            <a:r>
              <a:rPr lang="es-ES" sz="4800" b="1" dirty="0" smtClean="0"/>
              <a:t> DEL AGRESOR</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5" name="3 Marcador de contenido"/>
          <p:cNvPicPr>
            <a:picLocks/>
          </p:cNvPicPr>
          <p:nvPr/>
        </p:nvPicPr>
        <p:blipFill>
          <a:blip r:embed="rId4"/>
          <a:srcRect l="36335" t="13807" r="35432" b="15900"/>
          <a:stretch>
            <a:fillRect/>
          </a:stretch>
        </p:blipFill>
        <p:spPr bwMode="auto">
          <a:xfrm>
            <a:off x="2955352" y="357166"/>
            <a:ext cx="5259986" cy="5768997"/>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5" name="4 Imagen"/>
          <p:cNvPicPr/>
          <p:nvPr/>
        </p:nvPicPr>
        <p:blipFill>
          <a:blip r:embed="rId4"/>
          <a:srcRect l="37417" t="15063" r="35207" b="15481"/>
          <a:stretch>
            <a:fillRect/>
          </a:stretch>
        </p:blipFill>
        <p:spPr bwMode="auto">
          <a:xfrm>
            <a:off x="2143108" y="857232"/>
            <a:ext cx="6429419" cy="5286412"/>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7. DETECCIÓN</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276872"/>
            <a:ext cx="8229600" cy="3312368"/>
          </a:xfrm>
        </p:spPr>
        <p:txBody>
          <a:bodyPr>
            <a:normAutofit/>
          </a:bodyPr>
          <a:lstStyle/>
          <a:p>
            <a:pPr marL="0" indent="0">
              <a:buNone/>
            </a:pPr>
            <a:endParaRPr lang="es-ES" dirty="0" smtClean="0"/>
          </a:p>
          <a:p>
            <a:pPr marL="0" indent="0">
              <a:buNone/>
            </a:pPr>
            <a:endParaRPr lang="es-ES" dirty="0"/>
          </a:p>
          <a:p>
            <a:pPr marL="0" indent="0" algn="ctr">
              <a:buNone/>
            </a:pPr>
            <a:r>
              <a:rPr lang="es-ES" i="1" dirty="0" smtClean="0"/>
              <a:t>De los errores se aprende</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276872"/>
            <a:ext cx="8229600" cy="3312368"/>
          </a:xfrm>
        </p:spPr>
        <p:txBody>
          <a:bodyPr>
            <a:normAutofit/>
          </a:bodyPr>
          <a:lstStyle/>
          <a:p>
            <a:pPr marL="0" indent="0">
              <a:buNone/>
            </a:pPr>
            <a:endParaRPr lang="es-ES" dirty="0" smtClean="0"/>
          </a:p>
          <a:p>
            <a:pPr marL="0" indent="0">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5" name="2 Marcador de contenido"/>
          <p:cNvSpPr txBox="1">
            <a:spLocks/>
          </p:cNvSpPr>
          <p:nvPr/>
        </p:nvSpPr>
        <p:spPr>
          <a:xfrm>
            <a:off x="457200" y="1357298"/>
            <a:ext cx="8229600" cy="476886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Con 11 años una niña y su hermano de 15 años vinieron a nuestro centro de día. Él por conducta disocial (inicio consumo drogas, fracaso escolar, conducta disruptiva,…). La niña tenía buenas notas, buen comportamiento, baja autoestima, excesiva timidez, inseparable de su hermano protector). Una madre con problemas psiquiátricos negligente.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Con casi trece años se le dio de alta pues había superado sus problemas de autoestima y timidez y pasó a ser tutelada por la Xunta y a vivir en un ambiente protector.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Con quince años vuelve a ser derivada a nuestro centro. Esta vez para asistir a terapia semanal. En el último año comenzó a tener problemas de abuso de alcohol y cannabis, fracaso escolar, conducta disocial, agresividad, y una grave promiscuidad.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Ya teníamos las gafas puestas y tras un tiempo asistiendo a sesiones terapéuticas desvela un secreto que nunca contó a nadie: con 9 años su hermano de  trece abusó sexualmente  de ella durante un largo periodo de tiempo. Hasta que un día su hermano mayor de edad los encontró en la habitación y riño seriamente a el hermano agresor y éste nunca volvió a repetir el abuso nunca más.</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8. INDICADORES</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fontScale="90000"/>
          </a:bodyPr>
          <a:lstStyle/>
          <a:p>
            <a:r>
              <a:rPr lang="es-ES" dirty="0" smtClean="0"/>
              <a:t>INDICADORES ALTAMENTE ESPECÍFICOS</a:t>
            </a:r>
            <a:endParaRPr lang="es-ES" dirty="0"/>
          </a:p>
        </p:txBody>
      </p:sp>
      <p:sp>
        <p:nvSpPr>
          <p:cNvPr id="3" name="2 Marcador de contenido"/>
          <p:cNvSpPr>
            <a:spLocks noGrp="1"/>
          </p:cNvSpPr>
          <p:nvPr>
            <p:ph idx="1"/>
          </p:nvPr>
        </p:nvSpPr>
        <p:spPr>
          <a:xfrm>
            <a:off x="457200" y="2204864"/>
            <a:ext cx="8229600" cy="3921299"/>
          </a:xfrm>
        </p:spPr>
        <p:txBody>
          <a:bodyPr/>
          <a:lstStyle/>
          <a:p>
            <a:pPr marL="0" indent="0" algn="just">
              <a:buNone/>
            </a:pPr>
            <a:r>
              <a:rPr lang="es-ES" i="1" dirty="0" smtClean="0"/>
              <a:t>Conductas y evidencias:</a:t>
            </a:r>
          </a:p>
          <a:p>
            <a:pPr algn="just">
              <a:buFontTx/>
              <a:buChar char="-"/>
            </a:pPr>
            <a:r>
              <a:rPr lang="es-ES" sz="2400" dirty="0" smtClean="0"/>
              <a:t>Información fiable sobre conductas sexuales claramente inapropiadas de figuras parentales</a:t>
            </a:r>
          </a:p>
          <a:p>
            <a:pPr algn="just">
              <a:buFontTx/>
              <a:buChar char="-"/>
            </a:pPr>
            <a:r>
              <a:rPr lang="es-ES" sz="2400" dirty="0" smtClean="0"/>
              <a:t>Ha manifestado haber sido objeto e abuso sexual</a:t>
            </a:r>
          </a:p>
          <a:p>
            <a:pPr algn="just">
              <a:buFontTx/>
              <a:buChar char="-"/>
            </a:pPr>
            <a:r>
              <a:rPr lang="es-ES" sz="2400" dirty="0" smtClean="0"/>
              <a:t>Hay informe médico que confirma la existencia de abuso o indica sospechas importantes</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5" name="4 CuadroTexto"/>
          <p:cNvSpPr txBox="1"/>
          <p:nvPr/>
        </p:nvSpPr>
        <p:spPr>
          <a:xfrm>
            <a:off x="1132145" y="6237312"/>
            <a:ext cx="4537845" cy="369332"/>
          </a:xfrm>
          <a:prstGeom prst="rect">
            <a:avLst/>
          </a:prstGeom>
          <a:noFill/>
        </p:spPr>
        <p:txBody>
          <a:bodyPr wrap="none" rtlCol="0">
            <a:spAutoFit/>
          </a:bodyPr>
          <a:lstStyle/>
          <a:p>
            <a:r>
              <a:rPr lang="es-ES" dirty="0" smtClean="0"/>
              <a:t>Extraído de </a:t>
            </a:r>
            <a:r>
              <a:rPr lang="es-ES" dirty="0" err="1" smtClean="0"/>
              <a:t>Noguerol</a:t>
            </a:r>
            <a:r>
              <a:rPr lang="es-ES" dirty="0" smtClean="0"/>
              <a:t> y Fernández (2013) p. 16</a:t>
            </a:r>
            <a:endParaRPr lang="es-ES" dirty="0"/>
          </a:p>
        </p:txBody>
      </p:sp>
    </p:spTree>
    <p:extLst>
      <p:ext uri="{BB962C8B-B14F-4D97-AF65-F5344CB8AC3E}">
        <p14:creationId xmlns:p14="http://schemas.microsoft.com/office/powerpoint/2010/main" val="378632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852936"/>
            <a:ext cx="8229600" cy="1108720"/>
          </a:xfrm>
        </p:spPr>
        <p:txBody>
          <a:bodyPr>
            <a:normAutofit/>
          </a:bodyPr>
          <a:lstStyle/>
          <a:p>
            <a:pPr marL="0" indent="0" algn="ctr">
              <a:buNone/>
            </a:pPr>
            <a:r>
              <a:rPr lang="es-ES" sz="4800" b="1" dirty="0" smtClean="0"/>
              <a:t>1. SOBRE LA ASOCIACIÓN</a:t>
            </a:r>
            <a:endParaRPr lang="es-ES" sz="4800"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fontScale="90000"/>
          </a:bodyPr>
          <a:lstStyle/>
          <a:p>
            <a:r>
              <a:rPr lang="es-ES" dirty="0" smtClean="0"/>
              <a:t>INDICADORES ALTAMENTE ESPECÍFICOS</a:t>
            </a:r>
            <a:endParaRPr lang="es-ES" dirty="0"/>
          </a:p>
        </p:txBody>
      </p:sp>
      <p:sp>
        <p:nvSpPr>
          <p:cNvPr id="3" name="2 Marcador de contenido"/>
          <p:cNvSpPr>
            <a:spLocks noGrp="1"/>
          </p:cNvSpPr>
          <p:nvPr>
            <p:ph idx="1"/>
          </p:nvPr>
        </p:nvSpPr>
        <p:spPr>
          <a:xfrm>
            <a:off x="457200" y="1745359"/>
            <a:ext cx="8229600" cy="4380804"/>
          </a:xfrm>
        </p:spPr>
        <p:txBody>
          <a:bodyPr>
            <a:normAutofit lnSpcReduction="10000"/>
          </a:bodyPr>
          <a:lstStyle/>
          <a:p>
            <a:pPr marL="0" indent="0">
              <a:buNone/>
            </a:pPr>
            <a:r>
              <a:rPr lang="es-ES" i="1" dirty="0" smtClean="0"/>
              <a:t>Indicadores físicos:</a:t>
            </a:r>
          </a:p>
          <a:p>
            <a:pPr algn="just">
              <a:buFontTx/>
              <a:buChar char="-"/>
            </a:pPr>
            <a:r>
              <a:rPr lang="es-ES" sz="2400" dirty="0" smtClean="0"/>
              <a:t>Lesiones internas en zona genital o anal</a:t>
            </a:r>
          </a:p>
          <a:p>
            <a:pPr algn="just">
              <a:buFontTx/>
              <a:buChar char="-"/>
            </a:pPr>
            <a:r>
              <a:rPr lang="es-ES" sz="2400" dirty="0" smtClean="0"/>
              <a:t>Desgarros recientes o cicatrices del himen</a:t>
            </a:r>
          </a:p>
          <a:p>
            <a:pPr algn="just">
              <a:buFontTx/>
              <a:buChar char="-"/>
            </a:pPr>
            <a:r>
              <a:rPr lang="es-ES" sz="2400" dirty="0" smtClean="0"/>
              <a:t>Diámetro del himen mayor que 1 cm</a:t>
            </a:r>
          </a:p>
          <a:p>
            <a:pPr algn="just">
              <a:buFontTx/>
              <a:buChar char="-"/>
            </a:pPr>
            <a:r>
              <a:rPr lang="es-ES" sz="2400" dirty="0" smtClean="0"/>
              <a:t>Desgarro de la mucosa vaginal</a:t>
            </a:r>
          </a:p>
          <a:p>
            <a:pPr algn="just">
              <a:buFontTx/>
              <a:buChar char="-"/>
            </a:pPr>
            <a:r>
              <a:rPr lang="es-ES" sz="2400" dirty="0" smtClean="0"/>
              <a:t>Dilatación anal y esfínter anal hipotónico</a:t>
            </a:r>
          </a:p>
          <a:p>
            <a:pPr algn="just">
              <a:buFontTx/>
              <a:buChar char="-"/>
            </a:pPr>
            <a:r>
              <a:rPr lang="es-ES" sz="2400" dirty="0" smtClean="0"/>
              <a:t>Inflamaciones, enrojecimiento y lesiones por rascado</a:t>
            </a:r>
          </a:p>
          <a:p>
            <a:pPr algn="just">
              <a:buFontTx/>
              <a:buChar char="-"/>
            </a:pPr>
            <a:r>
              <a:rPr lang="es-ES" sz="2400" dirty="0" smtClean="0"/>
              <a:t>Sangrado por vagina y/o ano</a:t>
            </a:r>
          </a:p>
          <a:p>
            <a:pPr algn="just">
              <a:buFontTx/>
              <a:buChar char="-"/>
            </a:pPr>
            <a:r>
              <a:rPr lang="es-ES" sz="2400" dirty="0" smtClean="0"/>
              <a:t>Infecciones genitales o de transmisión sexual</a:t>
            </a:r>
          </a:p>
          <a:p>
            <a:pPr algn="just">
              <a:buFontTx/>
              <a:buChar char="-"/>
            </a:pPr>
            <a:r>
              <a:rPr lang="es-ES" sz="2400" dirty="0" smtClean="0"/>
              <a:t>Embarazos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1132145" y="6237312"/>
            <a:ext cx="4537845" cy="369332"/>
          </a:xfrm>
          <a:prstGeom prst="rect">
            <a:avLst/>
          </a:prstGeom>
          <a:noFill/>
        </p:spPr>
        <p:txBody>
          <a:bodyPr wrap="none" rtlCol="0">
            <a:spAutoFit/>
          </a:bodyPr>
          <a:lstStyle/>
          <a:p>
            <a:r>
              <a:rPr lang="es-ES" dirty="0" smtClean="0"/>
              <a:t>Extraído de </a:t>
            </a:r>
            <a:r>
              <a:rPr lang="es-ES" dirty="0" err="1" smtClean="0"/>
              <a:t>Noguerol</a:t>
            </a:r>
            <a:r>
              <a:rPr lang="es-ES" dirty="0" smtClean="0"/>
              <a:t> y Fernández (2013) p. 16</a:t>
            </a:r>
            <a:endParaRPr lang="es-ES" dirty="0"/>
          </a:p>
        </p:txBody>
      </p:sp>
    </p:spTree>
    <p:extLst>
      <p:ext uri="{BB962C8B-B14F-4D97-AF65-F5344CB8AC3E}">
        <p14:creationId xmlns:p14="http://schemas.microsoft.com/office/powerpoint/2010/main" val="2083257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74638"/>
            <a:ext cx="6602022" cy="1143000"/>
          </a:xfrm>
        </p:spPr>
        <p:txBody>
          <a:bodyPr>
            <a:normAutofit fontScale="90000"/>
          </a:bodyPr>
          <a:lstStyle/>
          <a:p>
            <a:r>
              <a:rPr lang="es-ES" dirty="0" smtClean="0"/>
              <a:t>INDICADORES DE PROBABLE ABUSO SEXUAL</a:t>
            </a:r>
            <a:endParaRPr lang="es-ES" dirty="0"/>
          </a:p>
        </p:txBody>
      </p:sp>
      <p:sp>
        <p:nvSpPr>
          <p:cNvPr id="3" name="2 Marcador de contenido"/>
          <p:cNvSpPr>
            <a:spLocks noGrp="1"/>
          </p:cNvSpPr>
          <p:nvPr>
            <p:ph idx="1"/>
          </p:nvPr>
        </p:nvSpPr>
        <p:spPr>
          <a:xfrm>
            <a:off x="457200" y="1745359"/>
            <a:ext cx="8229600" cy="4380804"/>
          </a:xfrm>
        </p:spPr>
        <p:txBody>
          <a:bodyPr>
            <a:normAutofit fontScale="92500" lnSpcReduction="20000"/>
          </a:bodyPr>
          <a:lstStyle/>
          <a:p>
            <a:pPr marL="0" indent="0">
              <a:buNone/>
            </a:pPr>
            <a:r>
              <a:rPr lang="es-ES" i="1" dirty="0" smtClean="0"/>
              <a:t>Conductas y evidencias:</a:t>
            </a:r>
          </a:p>
          <a:p>
            <a:pPr algn="just">
              <a:buFontTx/>
              <a:buChar char="-"/>
            </a:pPr>
            <a:r>
              <a:rPr lang="es-ES" sz="2400" dirty="0" smtClean="0"/>
              <a:t>Conductas </a:t>
            </a:r>
            <a:r>
              <a:rPr lang="es-ES" sz="2400" dirty="0" err="1" smtClean="0"/>
              <a:t>hipersexualizadas</a:t>
            </a:r>
            <a:r>
              <a:rPr lang="es-ES" sz="2400" dirty="0" smtClean="0"/>
              <a:t> y/o </a:t>
            </a:r>
            <a:r>
              <a:rPr lang="es-ES" sz="2400" dirty="0" err="1" smtClean="0"/>
              <a:t>autoeróticas</a:t>
            </a:r>
            <a:r>
              <a:rPr lang="es-ES" sz="2400" dirty="0" smtClean="0"/>
              <a:t> infrecuentes, así como conocimientos sexuales inusuales para su edad</a:t>
            </a:r>
          </a:p>
          <a:p>
            <a:pPr algn="just">
              <a:buFontTx/>
              <a:buChar char="-"/>
            </a:pPr>
            <a:r>
              <a:rPr lang="es-ES" sz="2400" dirty="0" smtClean="0"/>
              <a:t>Masturbación compulsiva</a:t>
            </a:r>
          </a:p>
          <a:p>
            <a:pPr algn="just">
              <a:buFontTx/>
              <a:buChar char="-"/>
            </a:pPr>
            <a:r>
              <a:rPr lang="es-ES" sz="2400" dirty="0" err="1" smtClean="0"/>
              <a:t>Sexualización</a:t>
            </a:r>
            <a:r>
              <a:rPr lang="es-ES" sz="2400" dirty="0" smtClean="0"/>
              <a:t> precoz</a:t>
            </a:r>
          </a:p>
          <a:p>
            <a:pPr algn="just">
              <a:buFontTx/>
              <a:buChar char="-"/>
            </a:pPr>
            <a:r>
              <a:rPr lang="es-ES" sz="2400" dirty="0" smtClean="0"/>
              <a:t>Uso de fuera física o coerción psicológica para que los demás participen</a:t>
            </a:r>
          </a:p>
          <a:p>
            <a:pPr algn="just">
              <a:buFontTx/>
              <a:buChar char="-"/>
            </a:pPr>
            <a:r>
              <a:rPr lang="es-ES" sz="2400" dirty="0" smtClean="0"/>
              <a:t>Acercamientos peculiares a los adultos</a:t>
            </a:r>
          </a:p>
          <a:p>
            <a:pPr algn="just">
              <a:buFontTx/>
              <a:buChar char="-"/>
            </a:pPr>
            <a:r>
              <a:rPr lang="es-ES" sz="2400" dirty="0" smtClean="0"/>
              <a:t>En adolescentes, promiscuidad sexual, prostitución o excesiva inhibición sexual</a:t>
            </a:r>
          </a:p>
          <a:p>
            <a:pPr algn="just">
              <a:buFontTx/>
              <a:buChar char="-"/>
            </a:pPr>
            <a:r>
              <a:rPr lang="es-ES" sz="2400" dirty="0" smtClean="0"/>
              <a:t>Un miembro de la familia sospecha que el abuso está ocurriendo</a:t>
            </a:r>
          </a:p>
          <a:p>
            <a:pPr algn="just">
              <a:buFontTx/>
              <a:buChar char="-"/>
            </a:pPr>
            <a:r>
              <a:rPr lang="es-ES" sz="2400" dirty="0" smtClean="0"/>
              <a:t>Hay información o sospecha de conductas sexuales inapropiadas por parte de adultos que viven con la víctima</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1132145" y="6237312"/>
            <a:ext cx="4537845" cy="369332"/>
          </a:xfrm>
          <a:prstGeom prst="rect">
            <a:avLst/>
          </a:prstGeom>
          <a:noFill/>
        </p:spPr>
        <p:txBody>
          <a:bodyPr wrap="none" rtlCol="0">
            <a:spAutoFit/>
          </a:bodyPr>
          <a:lstStyle/>
          <a:p>
            <a:r>
              <a:rPr lang="es-ES" dirty="0" smtClean="0"/>
              <a:t>Extraído de </a:t>
            </a:r>
            <a:r>
              <a:rPr lang="es-ES" dirty="0" err="1" smtClean="0"/>
              <a:t>Noguerol</a:t>
            </a:r>
            <a:r>
              <a:rPr lang="es-ES" dirty="0" smtClean="0"/>
              <a:t> y Fernández (2013) p. 17</a:t>
            </a:r>
            <a:endParaRPr lang="es-ES" dirty="0"/>
          </a:p>
        </p:txBody>
      </p:sp>
    </p:spTree>
    <p:extLst>
      <p:ext uri="{BB962C8B-B14F-4D97-AF65-F5344CB8AC3E}">
        <p14:creationId xmlns:p14="http://schemas.microsoft.com/office/powerpoint/2010/main" val="197978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74638"/>
            <a:ext cx="6602022" cy="1143000"/>
          </a:xfrm>
        </p:spPr>
        <p:txBody>
          <a:bodyPr>
            <a:normAutofit fontScale="90000"/>
          </a:bodyPr>
          <a:lstStyle/>
          <a:p>
            <a:r>
              <a:rPr lang="es-ES" dirty="0" smtClean="0"/>
              <a:t>INDICADORES INESPECÍFICOS</a:t>
            </a:r>
            <a:endParaRPr lang="es-ES" dirty="0"/>
          </a:p>
        </p:txBody>
      </p:sp>
      <p:sp>
        <p:nvSpPr>
          <p:cNvPr id="3" name="2 Marcador de contenido"/>
          <p:cNvSpPr>
            <a:spLocks noGrp="1"/>
          </p:cNvSpPr>
          <p:nvPr>
            <p:ph idx="1"/>
          </p:nvPr>
        </p:nvSpPr>
        <p:spPr>
          <a:xfrm>
            <a:off x="467544" y="1988840"/>
            <a:ext cx="8229600" cy="3412976"/>
          </a:xfrm>
        </p:spPr>
        <p:txBody>
          <a:bodyPr>
            <a:normAutofit/>
          </a:bodyPr>
          <a:lstStyle/>
          <a:p>
            <a:pPr marL="0" indent="0">
              <a:buNone/>
            </a:pPr>
            <a:r>
              <a:rPr lang="es-ES" i="1" dirty="0" smtClean="0"/>
              <a:t>Indicadores físicos:</a:t>
            </a:r>
          </a:p>
          <a:p>
            <a:pPr algn="just">
              <a:buFontTx/>
              <a:buChar char="-"/>
            </a:pPr>
            <a:r>
              <a:rPr lang="es-ES" sz="2400" dirty="0" smtClean="0"/>
              <a:t>Trastornos psicosomáticos como dolor abdominal recurrente o dolores de cabeza sin causa orgánica</a:t>
            </a:r>
          </a:p>
          <a:p>
            <a:pPr algn="just">
              <a:buFontTx/>
              <a:buChar char="-"/>
            </a:pPr>
            <a:r>
              <a:rPr lang="es-ES" sz="2400" dirty="0" smtClean="0"/>
              <a:t>Trastornos de alimentación</a:t>
            </a:r>
          </a:p>
          <a:p>
            <a:pPr algn="just">
              <a:buFontTx/>
              <a:buChar char="-"/>
            </a:pPr>
            <a:r>
              <a:rPr lang="es-ES" sz="2400" dirty="0" smtClean="0"/>
              <a:t>Fenómenos regresivos como enuresis o </a:t>
            </a:r>
            <a:r>
              <a:rPr lang="es-ES" sz="2400" dirty="0" err="1" smtClean="0"/>
              <a:t>ecopresis</a:t>
            </a:r>
            <a:endParaRPr lang="es-ES" sz="2400" dirty="0" smtClean="0"/>
          </a:p>
          <a:p>
            <a:pPr algn="just">
              <a:buFontTx/>
              <a:buChar char="-"/>
            </a:pPr>
            <a:r>
              <a:rPr lang="es-ES" sz="2400" dirty="0" smtClean="0"/>
              <a:t>Infecciones urinarias repetidas sin causas orgánica o externa identificable</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1132145" y="6237312"/>
            <a:ext cx="4537845" cy="369332"/>
          </a:xfrm>
          <a:prstGeom prst="rect">
            <a:avLst/>
          </a:prstGeom>
          <a:noFill/>
        </p:spPr>
        <p:txBody>
          <a:bodyPr wrap="none" rtlCol="0">
            <a:spAutoFit/>
          </a:bodyPr>
          <a:lstStyle/>
          <a:p>
            <a:r>
              <a:rPr lang="es-ES" dirty="0" smtClean="0"/>
              <a:t>Extraído de </a:t>
            </a:r>
            <a:r>
              <a:rPr lang="es-ES" dirty="0" err="1" smtClean="0"/>
              <a:t>Noguerol</a:t>
            </a:r>
            <a:r>
              <a:rPr lang="es-ES" dirty="0" smtClean="0"/>
              <a:t> y Fernández (2013) p. 17</a:t>
            </a:r>
            <a:endParaRPr lang="es-ES" dirty="0"/>
          </a:p>
        </p:txBody>
      </p:sp>
    </p:spTree>
    <p:extLst>
      <p:ext uri="{BB962C8B-B14F-4D97-AF65-F5344CB8AC3E}">
        <p14:creationId xmlns:p14="http://schemas.microsoft.com/office/powerpoint/2010/main" val="3728152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57101"/>
            <a:ext cx="6602022" cy="1143000"/>
          </a:xfrm>
        </p:spPr>
        <p:txBody>
          <a:bodyPr>
            <a:normAutofit fontScale="90000"/>
          </a:bodyPr>
          <a:lstStyle/>
          <a:p>
            <a:r>
              <a:rPr lang="es-ES" dirty="0" smtClean="0"/>
              <a:t>INDICADORES INESPECÍFICOS</a:t>
            </a:r>
            <a:endParaRPr lang="es-ES" dirty="0"/>
          </a:p>
        </p:txBody>
      </p:sp>
      <p:sp>
        <p:nvSpPr>
          <p:cNvPr id="3" name="2 Marcador de contenido"/>
          <p:cNvSpPr>
            <a:spLocks noGrp="1"/>
          </p:cNvSpPr>
          <p:nvPr>
            <p:ph idx="1"/>
          </p:nvPr>
        </p:nvSpPr>
        <p:spPr/>
        <p:txBody>
          <a:bodyPr>
            <a:normAutofit/>
          </a:bodyPr>
          <a:lstStyle/>
          <a:p>
            <a:pPr marL="0" indent="0">
              <a:buNone/>
            </a:pPr>
            <a:r>
              <a:rPr lang="es-ES" i="1" dirty="0" smtClean="0"/>
              <a:t>Indicadores psicológicos y comportamentales:</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5" name="4 Diagrama"/>
          <p:cNvGraphicFramePr/>
          <p:nvPr>
            <p:extLst>
              <p:ext uri="{D42A27DB-BD31-4B8C-83A1-F6EECF244321}">
                <p14:modId xmlns:p14="http://schemas.microsoft.com/office/powerpoint/2010/main" val="3315871194"/>
              </p:ext>
            </p:extLst>
          </p:nvPr>
        </p:nvGraphicFramePr>
        <p:xfrm>
          <a:off x="426626" y="1196752"/>
          <a:ext cx="8532440" cy="5753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lipse"/>
          <p:cNvSpPr/>
          <p:nvPr/>
        </p:nvSpPr>
        <p:spPr>
          <a:xfrm>
            <a:off x="5292080" y="5635980"/>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Elipse"/>
          <p:cNvSpPr/>
          <p:nvPr/>
        </p:nvSpPr>
        <p:spPr>
          <a:xfrm>
            <a:off x="8316567" y="5013176"/>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8 CuadroTexto"/>
          <p:cNvSpPr txBox="1"/>
          <p:nvPr/>
        </p:nvSpPr>
        <p:spPr>
          <a:xfrm>
            <a:off x="683568" y="6237312"/>
            <a:ext cx="5454057" cy="369332"/>
          </a:xfrm>
          <a:prstGeom prst="rect">
            <a:avLst/>
          </a:prstGeom>
          <a:noFill/>
        </p:spPr>
        <p:txBody>
          <a:bodyPr wrap="none" rtlCol="0">
            <a:spAutoFit/>
          </a:bodyPr>
          <a:lstStyle/>
          <a:p>
            <a:r>
              <a:rPr lang="es-ES" dirty="0" smtClean="0"/>
              <a:t>Elaborado a partir de </a:t>
            </a:r>
            <a:r>
              <a:rPr lang="es-ES" dirty="0" err="1" smtClean="0"/>
              <a:t>Noguerol</a:t>
            </a:r>
            <a:r>
              <a:rPr lang="es-ES" dirty="0" smtClean="0"/>
              <a:t> y Fernández (2013) p. 18</a:t>
            </a:r>
            <a:endParaRPr lang="es-ES" dirty="0"/>
          </a:p>
        </p:txBody>
      </p:sp>
    </p:spTree>
    <p:extLst>
      <p:ext uri="{BB962C8B-B14F-4D97-AF65-F5344CB8AC3E}">
        <p14:creationId xmlns:p14="http://schemas.microsoft.com/office/powerpoint/2010/main" val="1075318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57101"/>
            <a:ext cx="6602022" cy="1143000"/>
          </a:xfrm>
        </p:spPr>
        <p:txBody>
          <a:bodyPr>
            <a:normAutofit fontScale="90000"/>
          </a:bodyPr>
          <a:lstStyle/>
          <a:p>
            <a:r>
              <a:rPr lang="es-ES" dirty="0" smtClean="0"/>
              <a:t>INDICADORES INESPECÍFICOS</a:t>
            </a:r>
            <a:endParaRPr lang="es-ES" dirty="0"/>
          </a:p>
        </p:txBody>
      </p:sp>
      <p:sp>
        <p:nvSpPr>
          <p:cNvPr id="3" name="2 Marcador de contenido"/>
          <p:cNvSpPr>
            <a:spLocks noGrp="1"/>
          </p:cNvSpPr>
          <p:nvPr>
            <p:ph idx="1"/>
          </p:nvPr>
        </p:nvSpPr>
        <p:spPr/>
        <p:txBody>
          <a:bodyPr>
            <a:normAutofit/>
          </a:bodyPr>
          <a:lstStyle/>
          <a:p>
            <a:pPr marL="0" indent="0">
              <a:buNone/>
            </a:pPr>
            <a:r>
              <a:rPr lang="es-ES" i="1" dirty="0" smtClean="0"/>
              <a:t>Indicadores psicológicos y comportamentales:</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5" name="4 Diagrama"/>
          <p:cNvGraphicFramePr/>
          <p:nvPr>
            <p:extLst>
              <p:ext uri="{D42A27DB-BD31-4B8C-83A1-F6EECF244321}">
                <p14:modId xmlns:p14="http://schemas.microsoft.com/office/powerpoint/2010/main" val="3315871194"/>
              </p:ext>
            </p:extLst>
          </p:nvPr>
        </p:nvGraphicFramePr>
        <p:xfrm>
          <a:off x="426626" y="2285992"/>
          <a:ext cx="8532440"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lipse"/>
          <p:cNvSpPr/>
          <p:nvPr/>
        </p:nvSpPr>
        <p:spPr>
          <a:xfrm>
            <a:off x="8143900" y="2428868"/>
            <a:ext cx="358121" cy="306272"/>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Elipse"/>
          <p:cNvSpPr/>
          <p:nvPr/>
        </p:nvSpPr>
        <p:spPr>
          <a:xfrm>
            <a:off x="8316567" y="5013176"/>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8 CuadroTexto"/>
          <p:cNvSpPr txBox="1"/>
          <p:nvPr/>
        </p:nvSpPr>
        <p:spPr>
          <a:xfrm>
            <a:off x="683568" y="6237312"/>
            <a:ext cx="5454057" cy="369332"/>
          </a:xfrm>
          <a:prstGeom prst="rect">
            <a:avLst/>
          </a:prstGeom>
          <a:noFill/>
        </p:spPr>
        <p:txBody>
          <a:bodyPr wrap="none" rtlCol="0">
            <a:spAutoFit/>
          </a:bodyPr>
          <a:lstStyle/>
          <a:p>
            <a:r>
              <a:rPr lang="es-ES" dirty="0" smtClean="0"/>
              <a:t>Elaborado a partir de </a:t>
            </a:r>
            <a:r>
              <a:rPr lang="es-ES" dirty="0" err="1" smtClean="0"/>
              <a:t>Noguerol</a:t>
            </a:r>
            <a:r>
              <a:rPr lang="es-ES" dirty="0" smtClean="0"/>
              <a:t> y Fernández (2013) p. 18</a:t>
            </a:r>
            <a:endParaRPr lang="es-ES" dirty="0"/>
          </a:p>
        </p:txBody>
      </p:sp>
    </p:spTree>
    <p:extLst>
      <p:ext uri="{BB962C8B-B14F-4D97-AF65-F5344CB8AC3E}">
        <p14:creationId xmlns:p14="http://schemas.microsoft.com/office/powerpoint/2010/main" val="1075318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57101"/>
            <a:ext cx="6602022" cy="1143000"/>
          </a:xfrm>
        </p:spPr>
        <p:txBody>
          <a:bodyPr>
            <a:normAutofit fontScale="90000"/>
          </a:bodyPr>
          <a:lstStyle/>
          <a:p>
            <a:r>
              <a:rPr lang="es-ES" dirty="0" smtClean="0"/>
              <a:t>INDICADORES INESPECÍFICOS</a:t>
            </a:r>
            <a:endParaRPr lang="es-ES" dirty="0"/>
          </a:p>
        </p:txBody>
      </p:sp>
      <p:sp>
        <p:nvSpPr>
          <p:cNvPr id="3" name="2 Marcador de contenido"/>
          <p:cNvSpPr>
            <a:spLocks noGrp="1"/>
          </p:cNvSpPr>
          <p:nvPr>
            <p:ph idx="1"/>
          </p:nvPr>
        </p:nvSpPr>
        <p:spPr/>
        <p:txBody>
          <a:bodyPr>
            <a:normAutofit/>
          </a:bodyPr>
          <a:lstStyle/>
          <a:p>
            <a:pPr marL="0" indent="0">
              <a:buNone/>
            </a:pPr>
            <a:r>
              <a:rPr lang="es-ES" i="1" dirty="0" smtClean="0"/>
              <a:t>Indicadores psicológicos y comportamentales:</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5" name="4 Diagrama"/>
          <p:cNvGraphicFramePr/>
          <p:nvPr>
            <p:extLst>
              <p:ext uri="{D42A27DB-BD31-4B8C-83A1-F6EECF244321}">
                <p14:modId xmlns:p14="http://schemas.microsoft.com/office/powerpoint/2010/main" val="3315871194"/>
              </p:ext>
            </p:extLst>
          </p:nvPr>
        </p:nvGraphicFramePr>
        <p:xfrm>
          <a:off x="426626" y="2071678"/>
          <a:ext cx="8288778" cy="3929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lipse"/>
          <p:cNvSpPr/>
          <p:nvPr/>
        </p:nvSpPr>
        <p:spPr>
          <a:xfrm>
            <a:off x="7858148" y="2285992"/>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Elipse"/>
          <p:cNvSpPr/>
          <p:nvPr/>
        </p:nvSpPr>
        <p:spPr>
          <a:xfrm>
            <a:off x="8316567" y="5013176"/>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8 CuadroTexto"/>
          <p:cNvSpPr txBox="1"/>
          <p:nvPr/>
        </p:nvSpPr>
        <p:spPr>
          <a:xfrm>
            <a:off x="683568" y="6237312"/>
            <a:ext cx="5454057" cy="369332"/>
          </a:xfrm>
          <a:prstGeom prst="rect">
            <a:avLst/>
          </a:prstGeom>
          <a:noFill/>
        </p:spPr>
        <p:txBody>
          <a:bodyPr wrap="none" rtlCol="0">
            <a:spAutoFit/>
          </a:bodyPr>
          <a:lstStyle/>
          <a:p>
            <a:r>
              <a:rPr lang="es-ES" dirty="0" smtClean="0"/>
              <a:t>Elaborado a partir de </a:t>
            </a:r>
            <a:r>
              <a:rPr lang="es-ES" dirty="0" err="1" smtClean="0"/>
              <a:t>Noguerol</a:t>
            </a:r>
            <a:r>
              <a:rPr lang="es-ES" dirty="0" smtClean="0"/>
              <a:t> y Fernández (2013) p. 18</a:t>
            </a:r>
            <a:endParaRPr lang="es-ES" dirty="0"/>
          </a:p>
        </p:txBody>
      </p:sp>
    </p:spTree>
    <p:extLst>
      <p:ext uri="{BB962C8B-B14F-4D97-AF65-F5344CB8AC3E}">
        <p14:creationId xmlns:p14="http://schemas.microsoft.com/office/powerpoint/2010/main" val="1075318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57101"/>
            <a:ext cx="6602022" cy="1143000"/>
          </a:xfrm>
        </p:spPr>
        <p:txBody>
          <a:bodyPr>
            <a:normAutofit fontScale="90000"/>
          </a:bodyPr>
          <a:lstStyle/>
          <a:p>
            <a:r>
              <a:rPr lang="es-ES" dirty="0" smtClean="0"/>
              <a:t>INDICADORES INESPECÍFICOS</a:t>
            </a:r>
            <a:endParaRPr lang="es-ES" dirty="0"/>
          </a:p>
        </p:txBody>
      </p:sp>
      <p:sp>
        <p:nvSpPr>
          <p:cNvPr id="3" name="2 Marcador de contenido"/>
          <p:cNvSpPr>
            <a:spLocks noGrp="1"/>
          </p:cNvSpPr>
          <p:nvPr>
            <p:ph idx="1"/>
          </p:nvPr>
        </p:nvSpPr>
        <p:spPr/>
        <p:txBody>
          <a:bodyPr>
            <a:normAutofit/>
          </a:bodyPr>
          <a:lstStyle/>
          <a:p>
            <a:pPr marL="0" indent="0">
              <a:buNone/>
            </a:pPr>
            <a:r>
              <a:rPr lang="es-ES" i="1" dirty="0" smtClean="0"/>
              <a:t>Indicadores psicológicos y comportamentales:</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5" name="4 Diagrama"/>
          <p:cNvGraphicFramePr/>
          <p:nvPr>
            <p:extLst>
              <p:ext uri="{D42A27DB-BD31-4B8C-83A1-F6EECF244321}">
                <p14:modId xmlns:p14="http://schemas.microsoft.com/office/powerpoint/2010/main" val="3315871194"/>
              </p:ext>
            </p:extLst>
          </p:nvPr>
        </p:nvGraphicFramePr>
        <p:xfrm>
          <a:off x="426626" y="2143116"/>
          <a:ext cx="8532440" cy="4806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lipse"/>
          <p:cNvSpPr/>
          <p:nvPr/>
        </p:nvSpPr>
        <p:spPr>
          <a:xfrm>
            <a:off x="5292080" y="5635980"/>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Elipse"/>
          <p:cNvSpPr/>
          <p:nvPr/>
        </p:nvSpPr>
        <p:spPr>
          <a:xfrm>
            <a:off x="8316567" y="5013176"/>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8 CuadroTexto"/>
          <p:cNvSpPr txBox="1"/>
          <p:nvPr/>
        </p:nvSpPr>
        <p:spPr>
          <a:xfrm>
            <a:off x="571472" y="6143644"/>
            <a:ext cx="5454057" cy="369332"/>
          </a:xfrm>
          <a:prstGeom prst="rect">
            <a:avLst/>
          </a:prstGeom>
          <a:noFill/>
        </p:spPr>
        <p:txBody>
          <a:bodyPr wrap="none" rtlCol="0">
            <a:spAutoFit/>
          </a:bodyPr>
          <a:lstStyle/>
          <a:p>
            <a:r>
              <a:rPr lang="es-ES" dirty="0" smtClean="0"/>
              <a:t>Elaborado a partir de </a:t>
            </a:r>
            <a:r>
              <a:rPr lang="es-ES" dirty="0" err="1" smtClean="0"/>
              <a:t>Noguerol</a:t>
            </a:r>
            <a:r>
              <a:rPr lang="es-ES" dirty="0" smtClean="0"/>
              <a:t> y Fernández (2013) p. 18</a:t>
            </a:r>
            <a:endParaRPr lang="es-ES" dirty="0"/>
          </a:p>
        </p:txBody>
      </p:sp>
    </p:spTree>
    <p:extLst>
      <p:ext uri="{BB962C8B-B14F-4D97-AF65-F5344CB8AC3E}">
        <p14:creationId xmlns:p14="http://schemas.microsoft.com/office/powerpoint/2010/main" val="10753186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9. HERRAMIENTAS </a:t>
            </a:r>
          </a:p>
          <a:p>
            <a:pPr marL="0" indent="0" algn="ctr">
              <a:buNone/>
            </a:pPr>
            <a:r>
              <a:rPr lang="es-ES" sz="4800" b="1" dirty="0" smtClean="0"/>
              <a:t>PARA LA DETECCIÓN</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571868" y="274638"/>
            <a:ext cx="5114932" cy="1143000"/>
          </a:xfrm>
        </p:spPr>
        <p:txBody>
          <a:bodyPr/>
          <a:lstStyle/>
          <a:p>
            <a:r>
              <a:rPr lang="es-ES" dirty="0" smtClean="0"/>
              <a:t>DIBUJOS</a:t>
            </a:r>
            <a:endParaRPr lang="es-ES" dirty="0"/>
          </a:p>
        </p:txBody>
      </p:sp>
      <p:sp>
        <p:nvSpPr>
          <p:cNvPr id="3" name="2 Marcador de contenido"/>
          <p:cNvSpPr>
            <a:spLocks noGrp="1"/>
          </p:cNvSpPr>
          <p:nvPr>
            <p:ph idx="1"/>
          </p:nvPr>
        </p:nvSpPr>
        <p:spPr/>
        <p:txBody>
          <a:bodyPr/>
          <a:lstStyle/>
          <a:p>
            <a:endParaRPr lang="es-ES" smtClean="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8" name="7 Imagen"/>
          <p:cNvPicPr/>
          <p:nvPr/>
        </p:nvPicPr>
        <p:blipFill>
          <a:blip r:embed="rId4"/>
          <a:srcRect l="25747" t="15063" r="4419" b="12971"/>
          <a:stretch>
            <a:fillRect/>
          </a:stretch>
        </p:blipFill>
        <p:spPr bwMode="auto">
          <a:xfrm>
            <a:off x="857224" y="1928802"/>
            <a:ext cx="7643866" cy="3929090"/>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5" name="4 Imagen"/>
          <p:cNvPicPr/>
          <p:nvPr/>
        </p:nvPicPr>
        <p:blipFill>
          <a:blip r:embed="rId4"/>
          <a:srcRect l="17989" t="10879" r="15935" b="5021"/>
          <a:stretch>
            <a:fillRect/>
          </a:stretch>
        </p:blipFill>
        <p:spPr bwMode="auto">
          <a:xfrm>
            <a:off x="1142976" y="1571612"/>
            <a:ext cx="7429552" cy="4214842"/>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a:xfrm>
            <a:off x="565212" y="1609729"/>
            <a:ext cx="8229600" cy="4525963"/>
          </a:xfrm>
        </p:spPr>
        <p:txBody>
          <a:bodyPr>
            <a:normAutofit/>
          </a:bodyPr>
          <a:lstStyle/>
          <a:p>
            <a:pPr marL="0" indent="0" algn="ctr">
              <a:buNone/>
            </a:pPr>
            <a:r>
              <a:rPr lang="es-ES" sz="2800" dirty="0" smtClean="0"/>
              <a:t>Somos una entidad sin ánimo de lucro, formada por un grupo de profesionales de  diferentes ámbitos vinculados con la infancia y adolescencia (sanidad, servicios sociales, educación, justicia) sensibilizados con que el abuso y maltrato infantil es la realidad más grave sufrida por la infancia y la adolescencia y que en todas sus modalidades constituye un problema social de tal gravedad que es necesario avanzar con respuestas institucionales y ciudadanas.</a:t>
            </a:r>
          </a:p>
          <a:p>
            <a:pPr lvl="2"/>
            <a:endParaRPr lang="es-ES" dirty="0" smtClean="0"/>
          </a:p>
        </p:txBody>
      </p:sp>
      <p:sp>
        <p:nvSpPr>
          <p:cNvPr id="5" name="4 Rectángulo"/>
          <p:cNvSpPr/>
          <p:nvPr/>
        </p:nvSpPr>
        <p:spPr>
          <a:xfrm>
            <a:off x="1547664" y="231031"/>
            <a:ext cx="7128792" cy="923330"/>
          </a:xfrm>
          <a:prstGeom prst="rect">
            <a:avLst/>
          </a:prstGeom>
        </p:spPr>
        <p:txBody>
          <a:bodyPr wrap="square">
            <a:spAutoFit/>
          </a:bodyPr>
          <a:lstStyle/>
          <a:p>
            <a:pPr algn="ctr"/>
            <a:r>
              <a:rPr lang="es-ES" sz="5400" dirty="0" smtClean="0"/>
              <a:t>¿</a:t>
            </a:r>
            <a:r>
              <a:rPr lang="es-ES" sz="4400" dirty="0" smtClean="0">
                <a:latin typeface="+mj-lt"/>
                <a:ea typeface="+mj-ea"/>
                <a:cs typeface="+mj-cs"/>
              </a:rPr>
              <a:t>QUIÉNES</a:t>
            </a:r>
            <a:r>
              <a:rPr lang="es-ES" sz="5400" dirty="0" smtClean="0"/>
              <a:t> </a:t>
            </a:r>
            <a:r>
              <a:rPr lang="es-ES" sz="4400" dirty="0" smtClean="0">
                <a:latin typeface="+mj-lt"/>
                <a:ea typeface="+mj-ea"/>
                <a:cs typeface="+mj-cs"/>
              </a:rPr>
              <a:t>SOMOS</a:t>
            </a:r>
            <a:r>
              <a:rPr lang="es-ES" sz="5400" dirty="0" smtClean="0"/>
              <a:t>?</a:t>
            </a:r>
            <a:endParaRPr lang="es-ES" sz="5400"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4092750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5" name="4 Imagen"/>
          <p:cNvPicPr/>
          <p:nvPr/>
        </p:nvPicPr>
        <p:blipFill>
          <a:blip r:embed="rId4"/>
          <a:srcRect l="34454" t="10460" r="32621" b="4184"/>
          <a:stretch>
            <a:fillRect/>
          </a:stretch>
        </p:blipFill>
        <p:spPr bwMode="auto">
          <a:xfrm>
            <a:off x="2857488" y="500042"/>
            <a:ext cx="4714908" cy="5286412"/>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214422"/>
            <a:ext cx="8229600" cy="3768733"/>
          </a:xfrm>
        </p:spPr>
        <p:txBody>
          <a:bodyPr>
            <a:normAutofit lnSpcReduction="10000"/>
          </a:bodyPr>
          <a:lstStyle/>
          <a:p>
            <a:endParaRPr lang="es-ES" dirty="0" smtClean="0"/>
          </a:p>
          <a:p>
            <a:endParaRPr lang="es-ES" dirty="0" smtClean="0"/>
          </a:p>
          <a:p>
            <a:pPr algn="ctr"/>
            <a:r>
              <a:rPr lang="es-ES" sz="4000" dirty="0" smtClean="0"/>
              <a:t>Relatos</a:t>
            </a:r>
          </a:p>
          <a:p>
            <a:pPr algn="ctr"/>
            <a:r>
              <a:rPr lang="es-ES" sz="4000" dirty="0" smtClean="0"/>
              <a:t>Cuentos</a:t>
            </a:r>
          </a:p>
          <a:p>
            <a:pPr algn="ctr"/>
            <a:r>
              <a:rPr lang="es-ES" sz="4000" dirty="0" smtClean="0"/>
              <a:t>Fotos</a:t>
            </a:r>
          </a:p>
          <a:p>
            <a:pPr algn="ctr"/>
            <a:r>
              <a:rPr lang="es-ES" sz="4000" dirty="0" smtClean="0"/>
              <a:t>Autobiografía</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2643174" y="274638"/>
            <a:ext cx="6043626" cy="1143000"/>
          </a:xfrm>
        </p:spPr>
        <p:txBody>
          <a:bodyPr/>
          <a:lstStyle/>
          <a:p>
            <a:r>
              <a:rPr lang="es-ES" dirty="0" smtClean="0"/>
              <a:t>DINÁMICAS</a:t>
            </a:r>
            <a:endParaRPr lang="es-ES" dirty="0"/>
          </a:p>
        </p:txBody>
      </p:sp>
      <p:sp>
        <p:nvSpPr>
          <p:cNvPr id="3" name="2 Marcador de contenido"/>
          <p:cNvSpPr>
            <a:spLocks noGrp="1"/>
          </p:cNvSpPr>
          <p:nvPr>
            <p:ph idx="1"/>
          </p:nvPr>
        </p:nvSpPr>
        <p:spPr/>
        <p:txBody>
          <a:bodyPr>
            <a:normAutofit fontScale="92500" lnSpcReduction="20000"/>
          </a:bodyPr>
          <a:lstStyle/>
          <a:p>
            <a:endParaRPr lang="es-ES" dirty="0" smtClean="0"/>
          </a:p>
          <a:p>
            <a:pPr>
              <a:buFontTx/>
              <a:buChar char="-"/>
            </a:pPr>
            <a:r>
              <a:rPr lang="es-ES" u="sng" dirty="0" smtClean="0"/>
              <a:t>Silueta de sentimientos</a:t>
            </a:r>
            <a:r>
              <a:rPr lang="es-ES" dirty="0" smtClean="0"/>
              <a:t>    </a:t>
            </a:r>
          </a:p>
          <a:p>
            <a:pPr>
              <a:buNone/>
            </a:pPr>
            <a:r>
              <a:rPr lang="es-ES" dirty="0" smtClean="0"/>
              <a:t>en distintos colores pintar:</a:t>
            </a:r>
          </a:p>
          <a:p>
            <a:pPr>
              <a:buNone/>
            </a:pPr>
            <a:r>
              <a:rPr lang="es-ES" dirty="0" smtClean="0"/>
              <a:t> vergüenza, rabia, tristeza, alegría, culpa</a:t>
            </a:r>
          </a:p>
          <a:p>
            <a:pPr>
              <a:buFontTx/>
              <a:buChar char="-"/>
            </a:pPr>
            <a:r>
              <a:rPr lang="es-ES" u="sng" dirty="0" smtClean="0"/>
              <a:t>Maleta segura</a:t>
            </a:r>
          </a:p>
          <a:p>
            <a:pPr>
              <a:buNone/>
            </a:pPr>
            <a:r>
              <a:rPr lang="es-ES" dirty="0" smtClean="0"/>
              <a:t>que metes en la maleta que te haga sentir seguro, sentir bien.</a:t>
            </a:r>
          </a:p>
          <a:p>
            <a:pPr>
              <a:buFontTx/>
              <a:buChar char="-"/>
            </a:pPr>
            <a:r>
              <a:rPr lang="es-ES" u="sng" dirty="0" smtClean="0"/>
              <a:t>Tarjetas de sensaciones en tu cuerpo</a:t>
            </a:r>
          </a:p>
          <a:p>
            <a:pPr>
              <a:buNone/>
            </a:pPr>
            <a:r>
              <a:rPr lang="es-ES" dirty="0" smtClean="0"/>
              <a:t> nudo garganta, mariposas en el estómago, dolor de 	   barriga, dolor de corazón,…</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5" name="4 Rectángulo"/>
          <p:cNvSpPr/>
          <p:nvPr/>
        </p:nvSpPr>
        <p:spPr>
          <a:xfrm>
            <a:off x="2071670" y="1285860"/>
            <a:ext cx="6215106" cy="3970318"/>
          </a:xfrm>
          <a:prstGeom prst="rect">
            <a:avLst/>
          </a:prstGeom>
        </p:spPr>
        <p:txBody>
          <a:bodyPr wrap="square">
            <a:spAutoFit/>
          </a:bodyPr>
          <a:lstStyle/>
          <a:p>
            <a:pPr algn="ctr">
              <a:buFont typeface="Wingdings" pitchFamily="2" charset="2"/>
              <a:buChar char="Ø"/>
            </a:pPr>
            <a:r>
              <a:rPr lang="es-ES" u="sng" dirty="0" smtClean="0"/>
              <a:t>CON NIÑOS</a:t>
            </a:r>
          </a:p>
          <a:p>
            <a:pPr algn="ctr"/>
            <a:endParaRPr lang="es-ES" u="sng" dirty="0" smtClean="0"/>
          </a:p>
          <a:p>
            <a:pPr algn="ctr">
              <a:buFont typeface="Arial" pitchFamily="34" charset="0"/>
              <a:buChar char="•"/>
            </a:pPr>
            <a:r>
              <a:rPr lang="es-ES" dirty="0" smtClean="0"/>
              <a:t> A veces con el mensaje de “sabemos” no te agobies vamos por delante.</a:t>
            </a:r>
          </a:p>
          <a:p>
            <a:pPr algn="ctr">
              <a:buFont typeface="Arial" pitchFamily="34" charset="0"/>
              <a:buChar char="•"/>
            </a:pPr>
            <a:r>
              <a:rPr lang="es-ES" dirty="0" smtClean="0"/>
              <a:t>¿Como es de grande el secreto?</a:t>
            </a:r>
          </a:p>
          <a:p>
            <a:pPr algn="ctr"/>
            <a:r>
              <a:rPr lang="es-ES" dirty="0" smtClean="0"/>
              <a:t>Márcamelo con las manos.</a:t>
            </a:r>
          </a:p>
          <a:p>
            <a:pPr algn="ctr"/>
            <a:r>
              <a:rPr lang="es-ES" dirty="0" smtClean="0"/>
              <a:t>¿Cuanto queda del secreto que me diste?</a:t>
            </a:r>
          </a:p>
          <a:p>
            <a:pPr algn="ctr">
              <a:buFont typeface="Arial" pitchFamily="34" charset="0"/>
              <a:buChar char="•"/>
            </a:pPr>
            <a:r>
              <a:rPr lang="es-ES" dirty="0" smtClean="0"/>
              <a:t>El juego de pensamiento para niños.</a:t>
            </a:r>
          </a:p>
          <a:p>
            <a:pPr algn="ctr"/>
            <a:r>
              <a:rPr lang="es-ES" dirty="0" smtClean="0"/>
              <a:t>	 Ana M. Gómez.</a:t>
            </a:r>
          </a:p>
          <a:p>
            <a:pPr algn="ctr">
              <a:buFont typeface="Arial" pitchFamily="34" charset="0"/>
              <a:buChar char="•"/>
            </a:pPr>
            <a:r>
              <a:rPr lang="es-ES" dirty="0" smtClean="0"/>
              <a:t>El secreto de Ana.</a:t>
            </a:r>
          </a:p>
          <a:p>
            <a:pPr algn="ctr">
              <a:buFont typeface="Arial" pitchFamily="34" charset="0"/>
              <a:buChar char="•"/>
            </a:pPr>
            <a:r>
              <a:rPr lang="es-ES" dirty="0" smtClean="0"/>
              <a:t>Animales rabiosos (5-10 años). TEA.</a:t>
            </a:r>
          </a:p>
          <a:p>
            <a:pPr algn="ctr">
              <a:buFont typeface="Arial" pitchFamily="34" charset="0"/>
              <a:buChar char="•"/>
            </a:pPr>
            <a:r>
              <a:rPr lang="es-ES" dirty="0" smtClean="0"/>
              <a:t>Adiós tristeza (6-18 años)</a:t>
            </a:r>
          </a:p>
          <a:p>
            <a:pPr algn="ctr">
              <a:buFont typeface="Arial" pitchFamily="34" charset="0"/>
              <a:buChar char="•"/>
            </a:pPr>
            <a:r>
              <a:rPr lang="es-ES" dirty="0" smtClean="0"/>
              <a:t>Planeta de Simón.</a:t>
            </a:r>
          </a:p>
          <a:p>
            <a:pPr algn="ctr">
              <a:buFont typeface="Arial" pitchFamily="34" charset="0"/>
              <a:buChar char="•"/>
            </a:pPr>
            <a:r>
              <a:rPr lang="es-ES" dirty="0" smtClean="0"/>
              <a:t>Adiós pensamientos.</a:t>
            </a:r>
            <a:endParaRPr lang="es-ES"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5" name="4 Rectángulo"/>
          <p:cNvSpPr/>
          <p:nvPr/>
        </p:nvSpPr>
        <p:spPr>
          <a:xfrm>
            <a:off x="1571604" y="1428736"/>
            <a:ext cx="6929486" cy="4154984"/>
          </a:xfrm>
          <a:prstGeom prst="rect">
            <a:avLst/>
          </a:prstGeom>
        </p:spPr>
        <p:txBody>
          <a:bodyPr wrap="square">
            <a:spAutoFit/>
          </a:bodyPr>
          <a:lstStyle/>
          <a:p>
            <a:pPr algn="ctr">
              <a:buFont typeface="Wingdings" pitchFamily="2" charset="2"/>
              <a:buChar char="Ø"/>
            </a:pPr>
            <a:r>
              <a:rPr lang="es-ES" sz="2400" u="sng" dirty="0" smtClean="0"/>
              <a:t>CON ADOLESCENTES</a:t>
            </a:r>
          </a:p>
          <a:p>
            <a:pPr algn="ctr"/>
            <a:endParaRPr lang="es-ES" sz="2400" dirty="0" smtClean="0"/>
          </a:p>
          <a:p>
            <a:pPr algn="ctr"/>
            <a:r>
              <a:rPr lang="es-ES" sz="2400" dirty="0" smtClean="0"/>
              <a:t>Abrir una puerta para que el secreto pueda salir.</a:t>
            </a:r>
          </a:p>
          <a:p>
            <a:pPr algn="ctr">
              <a:buNone/>
            </a:pPr>
            <a:r>
              <a:rPr lang="es-ES" sz="2400" dirty="0" smtClean="0"/>
              <a:t>	- la mochila</a:t>
            </a:r>
          </a:p>
          <a:p>
            <a:pPr algn="ctr">
              <a:buNone/>
            </a:pPr>
            <a:r>
              <a:rPr lang="es-ES" sz="2400" dirty="0" smtClean="0"/>
              <a:t>	- la cajita cerrada</a:t>
            </a:r>
          </a:p>
          <a:p>
            <a:pPr algn="ctr">
              <a:buNone/>
            </a:pPr>
            <a:r>
              <a:rPr lang="es-ES" sz="2400" dirty="0" smtClean="0"/>
              <a:t>	- siluetas </a:t>
            </a:r>
            <a:r>
              <a:rPr lang="es-ES" sz="2400" dirty="0" err="1" smtClean="0"/>
              <a:t>matrioska</a:t>
            </a:r>
            <a:endParaRPr lang="es-ES" sz="2400" dirty="0" smtClean="0"/>
          </a:p>
          <a:p>
            <a:pPr algn="ctr">
              <a:buNone/>
            </a:pPr>
            <a:r>
              <a:rPr lang="es-ES" sz="2400" dirty="0" smtClean="0"/>
              <a:t>	- tabla de indicadores</a:t>
            </a:r>
          </a:p>
          <a:p>
            <a:pPr algn="ctr">
              <a:buNone/>
            </a:pPr>
            <a:endParaRPr lang="es-ES" sz="2400" dirty="0" smtClean="0"/>
          </a:p>
          <a:p>
            <a:pPr algn="ctr"/>
            <a:r>
              <a:rPr lang="es-ES" sz="2400" dirty="0" smtClean="0"/>
              <a:t>Toda metáfora es interesante que identifique las sensaciones que guardar un secreto producen: cansancio, rabia, mal de tripas,…</a:t>
            </a:r>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10. CARACTERÍSTICAS</a:t>
            </a:r>
          </a:p>
          <a:p>
            <a:pPr marL="0" indent="0" algn="ctr">
              <a:buNone/>
            </a:pPr>
            <a:r>
              <a:rPr lang="es-ES" sz="4800" b="1" dirty="0" smtClean="0"/>
              <a:t> DEL PROFESIONAL</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Capacidad de contener emociones. La víctima tiene miedo, culpa, vergüenza,...</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err="1" smtClean="0"/>
              <a:t>Empatizar</a:t>
            </a:r>
            <a:r>
              <a:rPr lang="es-ES" b="1" dirty="0" smtClean="0"/>
              <a:t>. La víctima cree que esto solo le pasa a él/ella. Hacerle ver que a otros también.</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Saber mandar mensaje apoyo (estoy aquí, te voy a ayudar) y seguridad (voy a ayudarte a que no vuelva a suceder).</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Nunca dejar de repetirle que no tiene la culpa aunque mintiese algo. Hay por tanto que seguir quitando culpa (inducido a mentir,...). Disco rayado.</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3" name="2 Marcador de contenido"/>
          <p:cNvSpPr>
            <a:spLocks noGrp="1"/>
          </p:cNvSpPr>
          <p:nvPr>
            <p:ph idx="1"/>
          </p:nvPr>
        </p:nvSpPr>
        <p:spPr>
          <a:xfrm>
            <a:off x="683568" y="1412776"/>
            <a:ext cx="8157592" cy="5033272"/>
          </a:xfrm>
        </p:spPr>
        <p:txBody>
          <a:bodyPr>
            <a:normAutofit fontScale="85000" lnSpcReduction="10000"/>
          </a:bodyPr>
          <a:lstStyle/>
          <a:p>
            <a:pPr algn="just"/>
            <a:r>
              <a:rPr lang="es-ES" b="1" dirty="0" smtClean="0"/>
              <a:t>Nuestro objetivo</a:t>
            </a:r>
          </a:p>
          <a:p>
            <a:pPr lvl="1" algn="just"/>
            <a:r>
              <a:rPr lang="es-ES" dirty="0" smtClean="0"/>
              <a:t>Prevención, detección y asesoramiento en la Intervención en situaciones de maltrato a la infancia y adolescencia.</a:t>
            </a:r>
          </a:p>
          <a:p>
            <a:pPr lvl="1" algn="just"/>
            <a:r>
              <a:rPr lang="es-ES" dirty="0" smtClean="0"/>
              <a:t>Ayuda y apoyo a las familias que afrontan estas situaciones.</a:t>
            </a:r>
          </a:p>
          <a:p>
            <a:pPr algn="just"/>
            <a:r>
              <a:rPr lang="es-ES" b="1" dirty="0" smtClean="0"/>
              <a:t>Nuestro ámbito de actuación</a:t>
            </a:r>
          </a:p>
          <a:p>
            <a:pPr lvl="1" algn="just"/>
            <a:r>
              <a:rPr lang="es-ES" dirty="0" smtClean="0"/>
              <a:t>La Comunidad autónoma de Galicia.</a:t>
            </a:r>
          </a:p>
          <a:p>
            <a:pPr lvl="1" algn="just"/>
            <a:r>
              <a:rPr lang="es-ES" dirty="0" smtClean="0"/>
              <a:t>Colectivo de niños, niñas y adolescentes víctimas de cualquier tipología de maltrato (físico, sexual, psicológico y negligencia) y sus familias.</a:t>
            </a:r>
          </a:p>
          <a:p>
            <a:pPr lvl="1" algn="just"/>
            <a:r>
              <a:rPr lang="es-ES" dirty="0" smtClean="0"/>
              <a:t>Pertenecemos a FAPMI (Federación de asociaciones por la Prevención del Maltrato Infantil), representando a Galicia dentro de ella.</a:t>
            </a:r>
          </a:p>
          <a:p>
            <a:pPr algn="just">
              <a:buNone/>
            </a:pPr>
            <a:endParaRPr lang="es-ES" dirty="0" smtClean="0"/>
          </a:p>
          <a:p>
            <a:pPr lvl="1"/>
            <a:endParaRPr lang="es-ES" dirty="0" smtClean="0"/>
          </a:p>
          <a:p>
            <a:pPr lvl="1"/>
            <a:endParaRPr lang="es-ES" dirty="0" smtClean="0"/>
          </a:p>
        </p:txBody>
      </p:sp>
      <p:sp>
        <p:nvSpPr>
          <p:cNvPr id="5" name="4 Rectángulo"/>
          <p:cNvSpPr/>
          <p:nvPr/>
        </p:nvSpPr>
        <p:spPr>
          <a:xfrm>
            <a:off x="1137347" y="231031"/>
            <a:ext cx="7128792" cy="923330"/>
          </a:xfrm>
          <a:prstGeom prst="rect">
            <a:avLst/>
          </a:prstGeom>
        </p:spPr>
        <p:txBody>
          <a:bodyPr wrap="square">
            <a:spAutoFit/>
          </a:bodyPr>
          <a:lstStyle/>
          <a:p>
            <a:pPr algn="ctr"/>
            <a:r>
              <a:rPr lang="es-ES" sz="5400" dirty="0" smtClean="0"/>
              <a:t>¿</a:t>
            </a:r>
            <a:r>
              <a:rPr lang="es-ES" sz="4400" dirty="0" smtClean="0">
                <a:latin typeface="+mj-lt"/>
                <a:ea typeface="+mj-ea"/>
                <a:cs typeface="+mj-cs"/>
              </a:rPr>
              <a:t>QUÉ HACEMOS</a:t>
            </a:r>
            <a:r>
              <a:rPr lang="es-ES" sz="5400" dirty="0" smtClean="0"/>
              <a:t>?</a:t>
            </a:r>
            <a:endParaRPr lang="es-ES" sz="5400"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1798317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Insistir que lo que está sucediendo (que lo desvele) va a ser bueno para la familia. Estaba atrapada ...y ahora va a poder vivir  sin ese sufrimiento.</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Nunca decir bueno y malo, ni siquiera al hablar de el agresor..</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Saber reducir culpas(en muchos casos al sentir placer aumenta la culpa). </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Saber explicarle que le han estimulado precozmente a nivel sexual y ponerle nombre a lo que siente.</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Marcador de contenido"/>
          <p:cNvSpPr>
            <a:spLocks noGrp="1"/>
          </p:cNvSpPr>
          <p:nvPr>
            <p:ph idx="1"/>
          </p:nvPr>
        </p:nvSpPr>
        <p:spPr>
          <a:xfrm>
            <a:off x="457200" y="1600201"/>
            <a:ext cx="8229600" cy="4400568"/>
          </a:xfrm>
        </p:spPr>
        <p:txBody>
          <a:bodyPr>
            <a:normAutofit/>
          </a:bodyPr>
          <a:lstStyle/>
          <a:p>
            <a:pPr lvl="0" algn="just"/>
            <a:endParaRPr lang="es-ES" b="1" dirty="0" smtClean="0"/>
          </a:p>
          <a:p>
            <a:pPr lvl="0" algn="just"/>
            <a:endParaRPr lang="es-ES" b="1" dirty="0" smtClean="0"/>
          </a:p>
          <a:p>
            <a:pPr lvl="0" algn="just"/>
            <a:r>
              <a:rPr lang="es-ES" b="1" dirty="0" smtClean="0"/>
              <a:t>Hablar con claridad de que es lo que va a pasar a partir de ahora. Tenerlo informado del proceso, no mantenerlo al margen de lo que se va a hacer, sino fomentaremos su desconfianza.</a:t>
            </a:r>
          </a:p>
          <a:p>
            <a:endParaRPr lang="es-ES" dirty="0"/>
          </a:p>
        </p:txBody>
      </p:sp>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11.COMO HABLAR </a:t>
            </a:r>
          </a:p>
          <a:p>
            <a:pPr marL="0" indent="0" algn="ctr">
              <a:buNone/>
            </a:pPr>
            <a:r>
              <a:rPr lang="es-ES" sz="4800" b="1" dirty="0" smtClean="0"/>
              <a:t>A LA VÍCTIMA</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endParaRPr lang="es-ES" sz="4200" dirty="0" smtClean="0"/>
          </a:p>
          <a:p>
            <a:pPr algn="just"/>
            <a:r>
              <a:rPr lang="es-ES" sz="4200" dirty="0" smtClean="0"/>
              <a:t>Seriedad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
        <p:nvSpPr>
          <p:cNvPr id="8"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endParaRPr lang="es-ES" sz="4200" dirty="0" smtClean="0"/>
          </a:p>
          <a:p>
            <a:pPr algn="just"/>
            <a:r>
              <a:rPr lang="es-ES" sz="4200" dirty="0" smtClean="0"/>
              <a:t>Confianza : decir que le crees</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endParaRPr lang="es-ES" sz="4200" dirty="0" smtClean="0"/>
          </a:p>
          <a:p>
            <a:pPr algn="just"/>
            <a:r>
              <a:rPr lang="es-ES" sz="4200" dirty="0" smtClean="0"/>
              <a:t>Escuchar con calma: darle tiempo para que lo cuente</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endParaRPr lang="es-ES" sz="4200" dirty="0" smtClean="0"/>
          </a:p>
          <a:p>
            <a:pPr algn="just"/>
            <a:r>
              <a:rPr lang="es-ES" sz="4200" dirty="0" smtClean="0"/>
              <a:t>No interrogarle</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852936"/>
            <a:ext cx="8229600" cy="1108720"/>
          </a:xfrm>
        </p:spPr>
        <p:txBody>
          <a:bodyPr>
            <a:normAutofit/>
          </a:bodyPr>
          <a:lstStyle/>
          <a:p>
            <a:pPr marL="0" indent="0" algn="ctr">
              <a:buNone/>
            </a:pPr>
            <a:r>
              <a:rPr lang="es-ES" sz="4800" b="1" dirty="0" smtClean="0"/>
              <a:t>2. TIPOLOGÍA DEL MALTRATO</a:t>
            </a:r>
          </a:p>
          <a:p>
            <a:pPr marL="0" indent="0" algn="ctr">
              <a:buNone/>
            </a:pPr>
            <a:endParaRPr lang="es-ES" sz="4800"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5966091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endParaRPr lang="es-ES" sz="4200" dirty="0" smtClean="0"/>
          </a:p>
          <a:p>
            <a:pPr algn="just"/>
            <a:r>
              <a:rPr lang="es-ES" sz="4200" dirty="0" smtClean="0"/>
              <a:t>Hacerle entender que no es por su culpa, y lo valiente que ha sido al contarlo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endParaRPr lang="es-ES" sz="4200" dirty="0" smtClean="0"/>
          </a:p>
          <a:p>
            <a:pPr algn="just"/>
            <a:r>
              <a:rPr lang="es-ES" sz="4200" dirty="0" smtClean="0"/>
              <a:t>Evitar mostrar alarmismo</a:t>
            </a:r>
            <a:endParaRPr lang="es-ES" sz="42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a:p>
          <a:p>
            <a:pPr algn="just"/>
            <a:r>
              <a:rPr lang="es-ES" sz="4200" dirty="0" smtClean="0"/>
              <a:t>Mejor no mostrar enfado, pues el niño puede entender que es por él y no por la situación</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r>
              <a:rPr lang="es-ES" sz="4200" dirty="0" smtClean="0"/>
              <a:t>Decidir conjuntamente con el niño los pasos a seguir, acompañándole en el proceso en todo momento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endParaRPr lang="es-ES" sz="4200" dirty="0" smtClean="0"/>
          </a:p>
          <a:p>
            <a:pPr algn="just"/>
            <a:endParaRPr lang="es-ES" sz="4200" dirty="0" smtClean="0"/>
          </a:p>
          <a:p>
            <a:pPr algn="just"/>
            <a:r>
              <a:rPr lang="es-ES" sz="4200" dirty="0" smtClean="0"/>
              <a:t>Asegurarse de que está protegido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dirty="0" smtClean="0"/>
              <a:t>¿CÓMO HABLARLES?</a:t>
            </a:r>
            <a:endParaRPr lang="es-ES" dirty="0"/>
          </a:p>
        </p:txBody>
      </p:sp>
      <p:sp>
        <p:nvSpPr>
          <p:cNvPr id="3" name="2 Marcador de contenido"/>
          <p:cNvSpPr>
            <a:spLocks noGrp="1"/>
          </p:cNvSpPr>
          <p:nvPr>
            <p:ph idx="1"/>
          </p:nvPr>
        </p:nvSpPr>
        <p:spPr>
          <a:xfrm>
            <a:off x="467544" y="1745359"/>
            <a:ext cx="8229600" cy="4131913"/>
          </a:xfrm>
        </p:spPr>
        <p:txBody>
          <a:bodyPr>
            <a:normAutofit/>
          </a:bodyPr>
          <a:lstStyle/>
          <a:p>
            <a:pPr algn="just"/>
            <a:r>
              <a:rPr lang="es-ES" sz="4200" dirty="0" smtClean="0"/>
              <a:t>No es tarea propia de esta persona comenzar una investigación ni guardar secreto, será la de pedir apoyo a los equipos locales especializados</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7" name="6 CuadroTexto"/>
          <p:cNvSpPr txBox="1"/>
          <p:nvPr/>
        </p:nvSpPr>
        <p:spPr>
          <a:xfrm>
            <a:off x="2339752" y="6088940"/>
            <a:ext cx="3951770" cy="584775"/>
          </a:xfrm>
          <a:prstGeom prst="rect">
            <a:avLst/>
          </a:prstGeom>
          <a:noFill/>
        </p:spPr>
        <p:txBody>
          <a:bodyPr wrap="square" rtlCol="0">
            <a:spAutoFit/>
          </a:bodyPr>
          <a:lstStyle/>
          <a:p>
            <a:pPr algn="just"/>
            <a:r>
              <a:rPr lang="es-ES" sz="1400" dirty="0" smtClean="0"/>
              <a:t>Adaptado a partir de Alonso, Font y Val (1999).</a:t>
            </a:r>
            <a:endParaRPr lang="es-ES" sz="1400" dirty="0"/>
          </a:p>
          <a:p>
            <a:endParaRPr lang="es-ES"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2500298" y="357166"/>
            <a:ext cx="6186502" cy="1060472"/>
          </a:xfrm>
        </p:spPr>
        <p:txBody>
          <a:bodyPr/>
          <a:lstStyle/>
          <a:p>
            <a:r>
              <a:rPr lang="es-ES" dirty="0" smtClean="0"/>
              <a:t>TRABAJANDO LA CULPA</a:t>
            </a:r>
            <a:endParaRPr lang="es-ES" dirty="0"/>
          </a:p>
        </p:txBody>
      </p:sp>
      <p:sp>
        <p:nvSpPr>
          <p:cNvPr id="3" name="2 Marcador de contenido"/>
          <p:cNvSpPr>
            <a:spLocks noGrp="1"/>
          </p:cNvSpPr>
          <p:nvPr>
            <p:ph idx="1"/>
          </p:nvPr>
        </p:nvSpPr>
        <p:spPr/>
        <p:txBody>
          <a:bodyPr/>
          <a:lstStyle/>
          <a:p>
            <a:endParaRPr lang="es-ES" smtClean="0"/>
          </a:p>
          <a:p>
            <a:endParaRPr lang="es-ES" smtClean="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5" name="4 Rectángulo"/>
          <p:cNvSpPr/>
          <p:nvPr/>
        </p:nvSpPr>
        <p:spPr>
          <a:xfrm>
            <a:off x="714348" y="2000240"/>
            <a:ext cx="7715288" cy="4524315"/>
          </a:xfrm>
          <a:prstGeom prst="rect">
            <a:avLst/>
          </a:prstGeom>
        </p:spPr>
        <p:txBody>
          <a:bodyPr wrap="square">
            <a:spAutoFit/>
          </a:bodyPr>
          <a:lstStyle/>
          <a:p>
            <a:pPr algn="just"/>
            <a:r>
              <a:rPr lang="es-ES" sz="2400" dirty="0" smtClean="0"/>
              <a:t>Desarrollan pensamientos de que han tenido responsabilidad(por no contarlo, por no gritar, por no luchar,…) o es la manera de castigarle por algo.</a:t>
            </a:r>
          </a:p>
          <a:p>
            <a:pPr algn="just"/>
            <a:r>
              <a:rPr lang="es-ES" sz="2400" dirty="0" smtClean="0"/>
              <a:t> La culpa aumenta si han disfrutado, sentido placer. Si eso ha pasado así hay que desmontarlo. Solamente es que su cuerpo responde a estímulos (como por ejemplo si tocas algo que quema tu cuerpo reacciona con dolor, si te hacen cosquillas tu cuerpo reacciona con diversión,...).</a:t>
            </a:r>
          </a:p>
          <a:p>
            <a:pPr algn="just">
              <a:buNone/>
            </a:pPr>
            <a:r>
              <a:rPr lang="es-ES" sz="2400" dirty="0" smtClean="0"/>
              <a:t> </a:t>
            </a:r>
          </a:p>
          <a:p>
            <a:pPr algn="just">
              <a:buNone/>
            </a:pPr>
            <a:r>
              <a:rPr lang="es-ES" sz="2400" dirty="0" smtClean="0"/>
              <a:t>* Nunca forzar ni presionar para el testimonio  para que no se sienta invalidado. </a:t>
            </a:r>
            <a:r>
              <a:rPr lang="es-ES" sz="2400" dirty="0" err="1" smtClean="0"/>
              <a:t>Empatizar</a:t>
            </a:r>
            <a:r>
              <a:rPr lang="es-ES" sz="2400" dirty="0" smtClean="0"/>
              <a:t> mucho primero.</a:t>
            </a:r>
          </a:p>
          <a:p>
            <a:endParaRPr lang="es-ES" sz="2400"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2428860" y="357166"/>
            <a:ext cx="6257940" cy="1417638"/>
          </a:xfrm>
        </p:spPr>
        <p:txBody>
          <a:bodyPr/>
          <a:lstStyle/>
          <a:p>
            <a:r>
              <a:rPr lang="es-ES" dirty="0" smtClean="0"/>
              <a:t>TRABAJAR LA VERGÜENZA</a:t>
            </a:r>
            <a:endParaRPr lang="es-ES" dirty="0"/>
          </a:p>
        </p:txBody>
      </p:sp>
      <p:sp>
        <p:nvSpPr>
          <p:cNvPr id="3" name="2 Marcador de contenido"/>
          <p:cNvSpPr>
            <a:spLocks noGrp="1"/>
          </p:cNvSpPr>
          <p:nvPr>
            <p:ph idx="1"/>
          </p:nvPr>
        </p:nvSpPr>
        <p:spPr/>
        <p:txBody>
          <a:bodyPr/>
          <a:lstStyle/>
          <a:p>
            <a:endParaRPr lang="es-ES" dirty="0" smtClean="0"/>
          </a:p>
          <a:p>
            <a:endParaRPr lang="es-ES" dirty="0" smtClean="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10" name="9 Rectángulo"/>
          <p:cNvSpPr/>
          <p:nvPr/>
        </p:nvSpPr>
        <p:spPr>
          <a:xfrm>
            <a:off x="857224" y="1785926"/>
            <a:ext cx="7858180" cy="4832092"/>
          </a:xfrm>
          <a:prstGeom prst="rect">
            <a:avLst/>
          </a:prstGeom>
        </p:spPr>
        <p:txBody>
          <a:bodyPr wrap="square">
            <a:spAutoFit/>
          </a:bodyPr>
          <a:lstStyle/>
          <a:p>
            <a:pPr algn="just"/>
            <a:r>
              <a:rPr lang="es-ES" sz="2800" dirty="0" smtClean="0"/>
              <a:t>La vergüenza paraliza. Les cuesta admitir que son víctimas, sobre todo si son varones.</a:t>
            </a:r>
          </a:p>
          <a:p>
            <a:pPr algn="just"/>
            <a:r>
              <a:rPr lang="es-ES" sz="2800" dirty="0" smtClean="0"/>
              <a:t>Se trabaja a través de mensajes de comprensión, identificándolos con otros casos con ejemplos de otros niños.</a:t>
            </a:r>
          </a:p>
          <a:p>
            <a:pPr algn="just"/>
            <a:r>
              <a:rPr lang="es-ES" sz="2800" dirty="0" smtClean="0"/>
              <a:t>Mensajes de valentía: por comentar lo pasado, por venir al tratamiento. </a:t>
            </a:r>
          </a:p>
          <a:p>
            <a:pPr algn="just"/>
            <a:r>
              <a:rPr lang="es-ES" sz="2800" dirty="0" smtClean="0"/>
              <a:t>Si han sentido placer también aumenta su vergüenza.</a:t>
            </a:r>
          </a:p>
          <a:p>
            <a:pPr algn="just"/>
            <a:r>
              <a:rPr lang="es-ES" sz="2800" dirty="0" smtClean="0"/>
              <a:t>Ofrecerles protección y seguridad(en espacio terapéutico).</a:t>
            </a:r>
            <a:endParaRPr lang="es-ES" sz="2800"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1571612"/>
            <a:ext cx="8001056" cy="4429157"/>
          </a:xfrm>
        </p:spPr>
        <p:txBody>
          <a:bodyPr/>
          <a:lstStyle/>
          <a:p>
            <a:pPr marL="0" indent="0" algn="ctr">
              <a:buNone/>
            </a:pPr>
            <a:endParaRPr lang="es-ES" dirty="0" smtClean="0"/>
          </a:p>
          <a:p>
            <a:pPr marL="0" indent="0" algn="ctr">
              <a:buNone/>
            </a:pPr>
            <a:endParaRPr lang="es-ES" dirty="0"/>
          </a:p>
          <a:p>
            <a:pP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13.PAUTAS ESPECÍFICAS DE INTERVENIR CON LA FAMILIA </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4778" y="274638"/>
            <a:ext cx="6602022" cy="1143000"/>
          </a:xfrm>
        </p:spPr>
        <p:txBody>
          <a:bodyPr>
            <a:normAutofit/>
          </a:bodyPr>
          <a:lstStyle/>
          <a:p>
            <a:r>
              <a:rPr lang="es-ES" b="1" dirty="0"/>
              <a:t>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graphicFrame>
        <p:nvGraphicFramePr>
          <p:cNvPr id="9" name="8 Marcador de contenido"/>
          <p:cNvGraphicFramePr>
            <a:graphicFrameLocks noGrp="1"/>
          </p:cNvGraphicFramePr>
          <p:nvPr>
            <p:ph idx="1"/>
            <p:extLst>
              <p:ext uri="{D42A27DB-BD31-4B8C-83A1-F6EECF244321}">
                <p14:modId xmlns:p14="http://schemas.microsoft.com/office/powerpoint/2010/main" val="538414848"/>
              </p:ext>
            </p:extLst>
          </p:nvPr>
        </p:nvGraphicFramePr>
        <p:xfrm>
          <a:off x="467544" y="1484784"/>
          <a:ext cx="82296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10" name="9 CuadroTexto"/>
          <p:cNvSpPr txBox="1"/>
          <p:nvPr/>
        </p:nvSpPr>
        <p:spPr>
          <a:xfrm>
            <a:off x="683568" y="6227439"/>
            <a:ext cx="5617461" cy="307777"/>
          </a:xfrm>
          <a:prstGeom prst="rect">
            <a:avLst/>
          </a:prstGeom>
          <a:noFill/>
        </p:spPr>
        <p:txBody>
          <a:bodyPr wrap="square" rtlCol="0">
            <a:spAutoFit/>
          </a:bodyPr>
          <a:lstStyle/>
          <a:p>
            <a:r>
              <a:rPr lang="es-ES" sz="1400" dirty="0" smtClean="0"/>
              <a:t>Elaborado a partir de Ministerio de Trabajo y Asuntos Sociales (2006) p. 14</a:t>
            </a:r>
            <a:endParaRPr lang="es-ES" sz="1400" dirty="0"/>
          </a:p>
        </p:txBody>
      </p:sp>
    </p:spTree>
    <p:extLst>
      <p:ext uri="{BB962C8B-B14F-4D97-AF65-F5344CB8AC3E}">
        <p14:creationId xmlns:p14="http://schemas.microsoft.com/office/powerpoint/2010/main" val="30256910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071670" y="1142984"/>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643182"/>
            <a:ext cx="8229600" cy="3482981"/>
          </a:xfrm>
        </p:spPr>
        <p:txBody>
          <a:bodyPr>
            <a:normAutofit/>
          </a:bodyPr>
          <a:lstStyle/>
          <a:p>
            <a:pPr>
              <a:buNone/>
            </a:pPr>
            <a:endParaRPr lang="es-ES" dirty="0" smtClean="0"/>
          </a:p>
          <a:p>
            <a:r>
              <a:rPr lang="es-ES" sz="3600" dirty="0" smtClean="0"/>
              <a:t>Intentar que mantengan una motivación alta.</a:t>
            </a:r>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143108" y="1214422"/>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143116"/>
            <a:ext cx="8229600" cy="3983047"/>
          </a:xfrm>
        </p:spPr>
        <p:txBody>
          <a:bodyPr>
            <a:normAutofit/>
          </a:bodyPr>
          <a:lstStyle/>
          <a:p>
            <a:endParaRPr lang="es-ES" dirty="0" smtClean="0"/>
          </a:p>
          <a:p>
            <a:endParaRPr lang="es-ES" dirty="0" smtClean="0"/>
          </a:p>
          <a:p>
            <a:r>
              <a:rPr lang="es-ES" sz="3600" dirty="0" smtClean="0"/>
              <a:t>Intentar que no sean permisivos con los hijos por lo que han pasado(no límites, sanciones, normas  por lástima hacia el menor).</a:t>
            </a:r>
          </a:p>
          <a:p>
            <a:pPr>
              <a:buNone/>
            </a:pPr>
            <a:endParaRPr lang="es-ES" sz="3600"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143108" y="1285860"/>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643182"/>
            <a:ext cx="8229600" cy="3482981"/>
          </a:xfrm>
        </p:spPr>
        <p:txBody>
          <a:bodyPr>
            <a:normAutofit/>
          </a:bodyPr>
          <a:lstStyle/>
          <a:p>
            <a:endParaRPr lang="es-ES" dirty="0" smtClean="0"/>
          </a:p>
          <a:p>
            <a:endParaRPr lang="es-ES" dirty="0" smtClean="0"/>
          </a:p>
          <a:p>
            <a:r>
              <a:rPr lang="es-ES" sz="3600" dirty="0" smtClean="0"/>
              <a:t>Que mantengan límites paralelamente a mucho afecto, cariño,…</a:t>
            </a:r>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143108" y="1285860"/>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357430"/>
            <a:ext cx="8229600" cy="3768733"/>
          </a:xfrm>
        </p:spPr>
        <p:txBody>
          <a:bodyPr>
            <a:normAutofit/>
          </a:bodyPr>
          <a:lstStyle/>
          <a:p>
            <a:endParaRPr lang="es-ES" dirty="0" smtClean="0"/>
          </a:p>
          <a:p>
            <a:endParaRPr lang="es-ES" dirty="0" smtClean="0"/>
          </a:p>
          <a:p>
            <a:r>
              <a:rPr lang="es-ES" dirty="0" smtClean="0"/>
              <a:t>Que proporcionen mensajes de alivio, seguridad, protección. El entorno tiene mucho que ver en el diagnóstico("sabemos que has sufrido", "vamos a ayudarte",...).</a:t>
            </a:r>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071670" y="1142984"/>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214554"/>
            <a:ext cx="8229600" cy="3911609"/>
          </a:xfrm>
        </p:spPr>
        <p:txBody>
          <a:bodyPr>
            <a:normAutofit/>
          </a:bodyPr>
          <a:lstStyle/>
          <a:p>
            <a:endParaRPr lang="es-ES" dirty="0" smtClean="0"/>
          </a:p>
          <a:p>
            <a:endParaRPr lang="es-ES" dirty="0" smtClean="0"/>
          </a:p>
          <a:p>
            <a:r>
              <a:rPr lang="es-ES" dirty="0" smtClean="0"/>
              <a:t>Preparación padres para gestionar sentimientos y apoyar normalmente a través de individuales.</a:t>
            </a:r>
          </a:p>
          <a:p>
            <a:pPr>
              <a:buNone/>
            </a:pPr>
            <a:endParaRPr lang="es-ES" dirty="0" smtClean="0"/>
          </a:p>
          <a:p>
            <a:endParaRPr lang="es-ES"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071670" y="1214422"/>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571744"/>
            <a:ext cx="8229600" cy="3554419"/>
          </a:xfrm>
        </p:spPr>
        <p:txBody>
          <a:bodyPr>
            <a:normAutofit/>
          </a:bodyPr>
          <a:lstStyle/>
          <a:p>
            <a:endParaRPr lang="es-ES" dirty="0" smtClean="0"/>
          </a:p>
          <a:p>
            <a:r>
              <a:rPr lang="es-ES" dirty="0" smtClean="0"/>
              <a:t>Si algún padre no acepta abuso cuando es por alguien cercano, en individual se confronta hasta que "se hunde" y ya se puede intervenir. </a:t>
            </a:r>
          </a:p>
          <a:p>
            <a:endParaRPr lang="es-ES"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071670" y="928670"/>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714620"/>
            <a:ext cx="8229600" cy="3411543"/>
          </a:xfrm>
        </p:spPr>
        <p:txBody>
          <a:bodyPr>
            <a:normAutofit fontScale="92500" lnSpcReduction="20000"/>
          </a:bodyPr>
          <a:lstStyle/>
          <a:p>
            <a:r>
              <a:rPr lang="es-ES" dirty="0" smtClean="0"/>
              <a:t>En la primera sesión se le aconsejará a los padres como explicar a su hijo/a </a:t>
            </a:r>
            <a:r>
              <a:rPr lang="es-ES" dirty="0" err="1" smtClean="0"/>
              <a:t>a</a:t>
            </a:r>
            <a:r>
              <a:rPr lang="es-ES" dirty="0" smtClean="0"/>
              <a:t> donde van a venir. Tienen que explicarle que hay problemas y cuando hay problemas , hay que solucionarlos. Vosotros no estáis  siendo felices  y para eso estamos allí. Contad todo porque nos van a ayudar. Los adultos a veces nos equivocamos.  Ya no habrá secretos, allí podrá hablarse de todo sin que pase nada.</a:t>
            </a:r>
          </a:p>
          <a:p>
            <a:endParaRPr lang="es-ES" dirty="0" smtClean="0"/>
          </a:p>
          <a:p>
            <a:endParaRPr lang="es-ES"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
        <p:nvSpPr>
          <p:cNvPr id="9" name="8 Título"/>
          <p:cNvSpPr>
            <a:spLocks noGrp="1"/>
          </p:cNvSpPr>
          <p:nvPr>
            <p:ph type="title"/>
          </p:nvPr>
        </p:nvSpPr>
        <p:spPr>
          <a:xfrm>
            <a:off x="2071670" y="1142984"/>
            <a:ext cx="6615130" cy="1143000"/>
          </a:xfrm>
        </p:spPr>
        <p:txBody>
          <a:bodyPr>
            <a:normAutofit fontScale="90000"/>
          </a:bodyPr>
          <a:lstStyle/>
          <a:p>
            <a:r>
              <a:rPr lang="es-ES" dirty="0" smtClean="0"/>
              <a:t>INTERVENIR  CON LA FAMILIA</a:t>
            </a:r>
            <a:endParaRPr lang="es-ES" dirty="0"/>
          </a:p>
        </p:txBody>
      </p:sp>
      <p:sp>
        <p:nvSpPr>
          <p:cNvPr id="5" name="4 Marcador de contenido"/>
          <p:cNvSpPr>
            <a:spLocks noGrp="1"/>
          </p:cNvSpPr>
          <p:nvPr>
            <p:ph idx="1"/>
          </p:nvPr>
        </p:nvSpPr>
        <p:spPr>
          <a:xfrm>
            <a:off x="457200" y="2357431"/>
            <a:ext cx="8229600" cy="3429024"/>
          </a:xfrm>
        </p:spPr>
        <p:txBody>
          <a:bodyPr>
            <a:normAutofit/>
          </a:bodyPr>
          <a:lstStyle/>
          <a:p>
            <a:pPr>
              <a:buNone/>
            </a:pPr>
            <a:endParaRPr lang="es-ES" dirty="0" smtClean="0"/>
          </a:p>
          <a:p>
            <a:pPr>
              <a:buNone/>
            </a:pPr>
            <a:endParaRPr lang="es-ES" dirty="0" smtClean="0"/>
          </a:p>
          <a:p>
            <a:r>
              <a:rPr lang="es-ES" sz="3600" dirty="0" smtClean="0"/>
              <a:t>Se les insiste que </a:t>
            </a:r>
            <a:r>
              <a:rPr lang="es-ES" sz="3600" dirty="0" err="1" smtClean="0"/>
              <a:t>desculpabilicen</a:t>
            </a:r>
            <a:r>
              <a:rPr lang="es-ES" sz="3600" dirty="0" smtClean="0"/>
              <a:t> como un disco rayado.</a:t>
            </a:r>
          </a:p>
          <a:p>
            <a:endParaRPr lang="es-ES" dirty="0"/>
          </a:p>
        </p:txBody>
      </p:sp>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14. NOTIFICACIÓN</a:t>
            </a:r>
            <a:endParaRPr lang="es-ES" sz="4800" b="1"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7" name="6 Imagen"/>
          <p:cNvPicPr/>
          <p:nvPr/>
        </p:nvPicPr>
        <p:blipFill>
          <a:blip r:embed="rId4"/>
          <a:srcRect l="33862" t="10031" r="32452" b="5329"/>
          <a:stretch>
            <a:fillRect/>
          </a:stretch>
        </p:blipFill>
        <p:spPr bwMode="auto">
          <a:xfrm>
            <a:off x="2357422" y="500042"/>
            <a:ext cx="5286412" cy="5429288"/>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solidFill>
                  <a:srgbClr val="FF0000"/>
                </a:solidFill>
              </a:rPr>
              <a:t>Explicar cada tipo</a:t>
            </a:r>
            <a:endParaRPr lang="es-ES" dirty="0">
              <a:solidFill>
                <a:srgbClr val="FF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pic>
        <p:nvPicPr>
          <p:cNvPr id="5" name="4 Imagen"/>
          <p:cNvPicPr/>
          <p:nvPr/>
        </p:nvPicPr>
        <p:blipFill>
          <a:blip r:embed="rId4"/>
          <a:srcRect l="34039" t="10980" r="32451" b="4947"/>
          <a:stretch>
            <a:fillRect/>
          </a:stretch>
        </p:blipFill>
        <p:spPr bwMode="auto">
          <a:xfrm>
            <a:off x="2285984" y="500042"/>
            <a:ext cx="5429287" cy="5429288"/>
          </a:xfrm>
          <a:prstGeom prst="rect">
            <a:avLst/>
          </a:prstGeom>
          <a:noFill/>
          <a:ln w="9525">
            <a:noFill/>
            <a:miter lim="800000"/>
            <a:headEnd/>
            <a:tailEnd/>
          </a:ln>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15. TALLERES COMPLEMENTARIOS</a:t>
            </a:r>
          </a:p>
          <a:p>
            <a:pPr marL="0" indent="0" algn="ctr">
              <a:buNone/>
            </a:pPr>
            <a:r>
              <a:rPr lang="es-ES" sz="4800" b="1" dirty="0" smtClean="0"/>
              <a:t>(INTERVENIR  SÍNTOMAS)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57101"/>
            <a:ext cx="6602022" cy="1143000"/>
          </a:xfrm>
        </p:spPr>
        <p:txBody>
          <a:bodyPr>
            <a:normAutofit/>
          </a:bodyPr>
          <a:lstStyle/>
          <a:p>
            <a:r>
              <a:rPr lang="es-ES" dirty="0" smtClean="0"/>
              <a:t>INTERVENIR  SÍNTOMAS</a:t>
            </a:r>
            <a:endParaRPr lang="es-ES" dirty="0"/>
          </a:p>
        </p:txBody>
      </p:sp>
      <p:sp>
        <p:nvSpPr>
          <p:cNvPr id="3" name="2 Marcador de contenido"/>
          <p:cNvSpPr>
            <a:spLocks noGrp="1"/>
          </p:cNvSpPr>
          <p:nvPr>
            <p:ph idx="1"/>
          </p:nvPr>
        </p:nvSpPr>
        <p:spPr/>
        <p:txBody>
          <a:bodyPr>
            <a:normAutofit/>
          </a:bodyPr>
          <a:lstStyle/>
          <a:p>
            <a:pPr marL="0" indent="0">
              <a:buNone/>
            </a:pPr>
            <a:endParaRPr lang="es-ES" i="1" dirty="0" smtClean="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5" name="4 Diagrama"/>
          <p:cNvGraphicFramePr/>
          <p:nvPr>
            <p:extLst>
              <p:ext uri="{D42A27DB-BD31-4B8C-83A1-F6EECF244321}">
                <p14:modId xmlns:p14="http://schemas.microsoft.com/office/powerpoint/2010/main" val="3315871194"/>
              </p:ext>
            </p:extLst>
          </p:nvPr>
        </p:nvGraphicFramePr>
        <p:xfrm>
          <a:off x="426626" y="1571612"/>
          <a:ext cx="8532440"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lipse"/>
          <p:cNvSpPr/>
          <p:nvPr/>
        </p:nvSpPr>
        <p:spPr>
          <a:xfrm>
            <a:off x="8143900" y="2428868"/>
            <a:ext cx="358121" cy="306272"/>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Elipse"/>
          <p:cNvSpPr/>
          <p:nvPr/>
        </p:nvSpPr>
        <p:spPr>
          <a:xfrm>
            <a:off x="8316567" y="5013176"/>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8 CuadroTexto"/>
          <p:cNvSpPr txBox="1"/>
          <p:nvPr/>
        </p:nvSpPr>
        <p:spPr>
          <a:xfrm>
            <a:off x="683568" y="6237312"/>
            <a:ext cx="5454057" cy="369332"/>
          </a:xfrm>
          <a:prstGeom prst="rect">
            <a:avLst/>
          </a:prstGeom>
          <a:noFill/>
        </p:spPr>
        <p:txBody>
          <a:bodyPr wrap="none" rtlCol="0">
            <a:spAutoFit/>
          </a:bodyPr>
          <a:lstStyle/>
          <a:p>
            <a:r>
              <a:rPr lang="es-ES" dirty="0" smtClean="0"/>
              <a:t>Elaborado a partir de </a:t>
            </a:r>
            <a:r>
              <a:rPr lang="es-ES" dirty="0" err="1" smtClean="0"/>
              <a:t>Noguerol</a:t>
            </a:r>
            <a:r>
              <a:rPr lang="es-ES" dirty="0" smtClean="0"/>
              <a:t> y Fernández (2013) p. 18</a:t>
            </a:r>
            <a:endParaRPr lang="es-ES" dirty="0"/>
          </a:p>
        </p:txBody>
      </p:sp>
    </p:spTree>
    <p:extLst>
      <p:ext uri="{BB962C8B-B14F-4D97-AF65-F5344CB8AC3E}">
        <p14:creationId xmlns:p14="http://schemas.microsoft.com/office/powerpoint/2010/main" val="10753186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57101"/>
            <a:ext cx="6602022" cy="1143000"/>
          </a:xfrm>
        </p:spPr>
        <p:txBody>
          <a:bodyPr>
            <a:normAutofit/>
          </a:bodyPr>
          <a:lstStyle/>
          <a:p>
            <a:r>
              <a:rPr lang="es-ES" dirty="0" smtClean="0"/>
              <a:t>INTERVENIR  SÍNTOMAS</a:t>
            </a:r>
            <a:endParaRPr lang="es-ES" dirty="0"/>
          </a:p>
        </p:txBody>
      </p:sp>
      <p:sp>
        <p:nvSpPr>
          <p:cNvPr id="3" name="2 Marcador de contenido"/>
          <p:cNvSpPr>
            <a:spLocks noGrp="1"/>
          </p:cNvSpPr>
          <p:nvPr>
            <p:ph idx="1"/>
          </p:nvPr>
        </p:nvSpPr>
        <p:spPr/>
        <p:txBody>
          <a:bodyPr>
            <a:normAutofit/>
          </a:bodyPr>
          <a:lstStyle/>
          <a:p>
            <a:pPr marL="0" indent="0">
              <a:buNone/>
            </a:pPr>
            <a:endParaRPr lang="es-ES" i="1" dirty="0" smtClean="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5" name="4 Diagrama"/>
          <p:cNvGraphicFramePr/>
          <p:nvPr>
            <p:extLst>
              <p:ext uri="{D42A27DB-BD31-4B8C-83A1-F6EECF244321}">
                <p14:modId xmlns:p14="http://schemas.microsoft.com/office/powerpoint/2010/main" val="3315871194"/>
              </p:ext>
            </p:extLst>
          </p:nvPr>
        </p:nvGraphicFramePr>
        <p:xfrm>
          <a:off x="426626" y="1643050"/>
          <a:ext cx="8288778"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lipse"/>
          <p:cNvSpPr/>
          <p:nvPr/>
        </p:nvSpPr>
        <p:spPr>
          <a:xfrm>
            <a:off x="7858148" y="2285992"/>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Elipse"/>
          <p:cNvSpPr/>
          <p:nvPr/>
        </p:nvSpPr>
        <p:spPr>
          <a:xfrm>
            <a:off x="8316567" y="5013176"/>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8 CuadroTexto"/>
          <p:cNvSpPr txBox="1"/>
          <p:nvPr/>
        </p:nvSpPr>
        <p:spPr>
          <a:xfrm>
            <a:off x="683568" y="6237312"/>
            <a:ext cx="5454057" cy="369332"/>
          </a:xfrm>
          <a:prstGeom prst="rect">
            <a:avLst/>
          </a:prstGeom>
          <a:noFill/>
        </p:spPr>
        <p:txBody>
          <a:bodyPr wrap="none" rtlCol="0">
            <a:spAutoFit/>
          </a:bodyPr>
          <a:lstStyle/>
          <a:p>
            <a:r>
              <a:rPr lang="es-ES" dirty="0" smtClean="0"/>
              <a:t>Elaborado a partir de </a:t>
            </a:r>
            <a:r>
              <a:rPr lang="es-ES" dirty="0" err="1" smtClean="0"/>
              <a:t>Noguerol</a:t>
            </a:r>
            <a:r>
              <a:rPr lang="es-ES" dirty="0" smtClean="0"/>
              <a:t> y Fernández (2013) p. 18</a:t>
            </a:r>
            <a:endParaRPr lang="es-ES" dirty="0"/>
          </a:p>
        </p:txBody>
      </p:sp>
    </p:spTree>
    <p:extLst>
      <p:ext uri="{BB962C8B-B14F-4D97-AF65-F5344CB8AC3E}">
        <p14:creationId xmlns:p14="http://schemas.microsoft.com/office/powerpoint/2010/main" val="10753186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sp>
        <p:nvSpPr>
          <p:cNvPr id="2" name="1 Título"/>
          <p:cNvSpPr>
            <a:spLocks noGrp="1"/>
          </p:cNvSpPr>
          <p:nvPr>
            <p:ph type="title"/>
          </p:nvPr>
        </p:nvSpPr>
        <p:spPr>
          <a:xfrm>
            <a:off x="2084778" y="257101"/>
            <a:ext cx="6602022" cy="1143000"/>
          </a:xfrm>
        </p:spPr>
        <p:txBody>
          <a:bodyPr>
            <a:normAutofit/>
          </a:bodyPr>
          <a:lstStyle/>
          <a:p>
            <a:r>
              <a:rPr lang="es-ES" dirty="0" smtClean="0"/>
              <a:t>INTERVENIR  SÍNTOMAS</a:t>
            </a:r>
            <a:endParaRPr lang="es-ES" dirty="0"/>
          </a:p>
        </p:txBody>
      </p:sp>
      <p:sp>
        <p:nvSpPr>
          <p:cNvPr id="3" name="2 Marcador de contenido"/>
          <p:cNvSpPr>
            <a:spLocks noGrp="1"/>
          </p:cNvSpPr>
          <p:nvPr>
            <p:ph idx="1"/>
          </p:nvPr>
        </p:nvSpPr>
        <p:spPr/>
        <p:txBody>
          <a:bodyPr>
            <a:normAutofit/>
          </a:bodyPr>
          <a:lstStyle/>
          <a:p>
            <a:pPr marL="0" indent="0">
              <a:buNone/>
            </a:pPr>
            <a:endParaRPr lang="es-ES" i="1" dirty="0" smtClean="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graphicFrame>
        <p:nvGraphicFramePr>
          <p:cNvPr id="5" name="4 Diagrama"/>
          <p:cNvGraphicFramePr/>
          <p:nvPr>
            <p:extLst>
              <p:ext uri="{D42A27DB-BD31-4B8C-83A1-F6EECF244321}">
                <p14:modId xmlns:p14="http://schemas.microsoft.com/office/powerpoint/2010/main" val="3315871194"/>
              </p:ext>
            </p:extLst>
          </p:nvPr>
        </p:nvGraphicFramePr>
        <p:xfrm>
          <a:off x="426626" y="1643050"/>
          <a:ext cx="8532440" cy="530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lipse"/>
          <p:cNvSpPr/>
          <p:nvPr/>
        </p:nvSpPr>
        <p:spPr>
          <a:xfrm>
            <a:off x="5292080" y="5635980"/>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7 Elipse"/>
          <p:cNvSpPr/>
          <p:nvPr/>
        </p:nvSpPr>
        <p:spPr>
          <a:xfrm>
            <a:off x="8316567" y="5013176"/>
            <a:ext cx="638173" cy="385308"/>
          </a:xfrm>
          <a:prstGeom prst="ellipse">
            <a:avLst/>
          </a:prstGeom>
          <a:blipFill rotWithShape="1">
            <a:blip r:embed="rId9"/>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8 CuadroTexto"/>
          <p:cNvSpPr txBox="1"/>
          <p:nvPr/>
        </p:nvSpPr>
        <p:spPr>
          <a:xfrm>
            <a:off x="571472" y="6143644"/>
            <a:ext cx="5454057" cy="369332"/>
          </a:xfrm>
          <a:prstGeom prst="rect">
            <a:avLst/>
          </a:prstGeom>
          <a:noFill/>
        </p:spPr>
        <p:txBody>
          <a:bodyPr wrap="none" rtlCol="0">
            <a:spAutoFit/>
          </a:bodyPr>
          <a:lstStyle/>
          <a:p>
            <a:r>
              <a:rPr lang="es-ES" dirty="0" smtClean="0"/>
              <a:t>Elaborado a partir de </a:t>
            </a:r>
            <a:r>
              <a:rPr lang="es-ES" dirty="0" err="1" smtClean="0"/>
              <a:t>Noguerol</a:t>
            </a:r>
            <a:r>
              <a:rPr lang="es-ES" dirty="0" smtClean="0"/>
              <a:t> y Fernández (2013) p. 18</a:t>
            </a:r>
            <a:endParaRPr lang="es-ES" dirty="0"/>
          </a:p>
        </p:txBody>
      </p:sp>
    </p:spTree>
    <p:extLst>
      <p:ext uri="{BB962C8B-B14F-4D97-AF65-F5344CB8AC3E}">
        <p14:creationId xmlns:p14="http://schemas.microsoft.com/office/powerpoint/2010/main" val="10753186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sz="4800" b="1" dirty="0" smtClean="0"/>
              <a:t>16. CASOS PRÁCTICOS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marL="0" indent="0" algn="ctr">
              <a:buNone/>
            </a:pPr>
            <a:r>
              <a:rPr lang="es-ES" b="1" u="sng" dirty="0" smtClean="0"/>
              <a:t>TRES HERMANOS</a:t>
            </a:r>
          </a:p>
          <a:p>
            <a:pPr marL="0" indent="0" algn="ctr">
              <a:buNone/>
            </a:pPr>
            <a:r>
              <a:rPr lang="es-ES" b="1" u="sng" dirty="0" smtClean="0"/>
              <a:t> (maltrato físico, </a:t>
            </a:r>
            <a:r>
              <a:rPr lang="es-ES" b="1" u="sng" dirty="0" err="1" smtClean="0"/>
              <a:t>psicológico,negligencia</a:t>
            </a:r>
            <a:r>
              <a:rPr lang="es-ES" b="1" u="sng" dirty="0" smtClean="0"/>
              <a:t>, </a:t>
            </a:r>
            <a:r>
              <a:rPr lang="es-ES" b="1" u="sng" dirty="0" err="1" smtClean="0"/>
              <a:t>asi</a:t>
            </a:r>
            <a:r>
              <a:rPr lang="es-ES" b="1" u="sng" dirty="0" smtClean="0"/>
              <a:t>)</a:t>
            </a:r>
          </a:p>
          <a:p>
            <a:pPr marL="0" indent="0" algn="ctr">
              <a:buNone/>
            </a:pPr>
            <a:r>
              <a:rPr lang="es-ES" dirty="0" smtClean="0"/>
              <a:t>La mediana le cuenta a la profesora.</a:t>
            </a:r>
          </a:p>
          <a:p>
            <a:pPr marL="0" indent="0" algn="ctr">
              <a:buNone/>
            </a:pPr>
            <a:r>
              <a:rPr lang="es-ES" dirty="0" smtClean="0"/>
              <a:t>La mediana se lo cuenta a la trabajadora social.</a:t>
            </a:r>
          </a:p>
          <a:p>
            <a:pPr marL="0" indent="0" algn="ctr">
              <a:buNone/>
            </a:pPr>
            <a:r>
              <a:rPr lang="es-ES" dirty="0" smtClean="0"/>
              <a:t>La mediana y la mayor se lo cuentan a la educadora del Centro de Día.</a:t>
            </a:r>
          </a:p>
          <a:p>
            <a:pPr marL="0" indent="0" algn="ctr">
              <a:buNone/>
            </a:pPr>
            <a:r>
              <a:rPr lang="es-ES" dirty="0" smtClean="0"/>
              <a:t>La mediana y la mayor se lo cuentan al técnico de menores.</a:t>
            </a:r>
          </a:p>
          <a:p>
            <a:pPr marL="0" indent="0" algn="ctr">
              <a:buNone/>
            </a:pPr>
            <a:r>
              <a:rPr lang="es-ES" dirty="0" smtClean="0"/>
              <a:t>La mediana va acompañada de su madre a la policía y lo cuenta.</a:t>
            </a:r>
          </a:p>
          <a:p>
            <a:pPr marL="0" indent="0" algn="ctr">
              <a:buNone/>
            </a:pPr>
            <a:r>
              <a:rPr lang="es-ES" dirty="0" smtClean="0"/>
              <a:t>La mediana se lo cuenta a la psicóloga.</a:t>
            </a:r>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ES" b="1" u="sng" dirty="0" smtClean="0"/>
              <a:t>COMPAÑERA DE CENTRO</a:t>
            </a:r>
          </a:p>
          <a:p>
            <a:pPr marL="0" indent="0" algn="ctr">
              <a:buNone/>
            </a:pPr>
            <a:r>
              <a:rPr lang="es-ES" dirty="0" smtClean="0"/>
              <a:t>La menor síntomas(promiscuidad, inicio drogas, conductas </a:t>
            </a:r>
            <a:r>
              <a:rPr lang="es-ES" dirty="0" err="1" smtClean="0"/>
              <a:t>disociales</a:t>
            </a:r>
            <a:r>
              <a:rPr lang="es-ES" dirty="0" smtClean="0"/>
              <a:t>, fracaso escolar, disociación,...)</a:t>
            </a:r>
          </a:p>
          <a:p>
            <a:pPr marL="0" indent="0" algn="ctr">
              <a:buNone/>
            </a:pPr>
            <a:r>
              <a:rPr lang="es-ES" dirty="0" smtClean="0"/>
              <a:t>Se lo cuenta a educadora social</a:t>
            </a:r>
          </a:p>
          <a:p>
            <a:pPr marL="0" indent="0" algn="ctr">
              <a:buNone/>
            </a:pPr>
            <a:r>
              <a:rPr lang="es-ES" dirty="0" smtClean="0"/>
              <a:t>Compañera de habitación conoce la tabla y detecta.</a:t>
            </a:r>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ES" b="1" u="sng" dirty="0" smtClean="0"/>
              <a:t>MASTURBÁNDOSE EN EL BUS ESCOLAR</a:t>
            </a:r>
          </a:p>
          <a:p>
            <a:pPr marL="0" indent="0" algn="ctr">
              <a:buNone/>
            </a:pPr>
            <a:r>
              <a:rPr lang="es-ES" dirty="0" smtClean="0"/>
              <a:t>Niño de doce años cuentan compañeros que se masturba en el bus escolar.</a:t>
            </a:r>
          </a:p>
          <a:p>
            <a:pPr marL="0" indent="0" algn="ctr">
              <a:buNone/>
            </a:pPr>
            <a:r>
              <a:rPr lang="es-ES" dirty="0" smtClean="0"/>
              <a:t>Orientadora y equipo directivo…sanciones</a:t>
            </a:r>
          </a:p>
          <a:p>
            <a:pPr marL="0" indent="0" algn="ctr">
              <a:buNone/>
            </a:pPr>
            <a:r>
              <a:rPr lang="es-ES" dirty="0" smtClean="0"/>
              <a:t>Madre encuentra en mochila hijo bragas suyas.</a:t>
            </a:r>
          </a:p>
          <a:p>
            <a:pPr marL="0" indent="0" algn="ctr">
              <a:buNone/>
            </a:pPr>
            <a:r>
              <a:rPr lang="es-ES" dirty="0" smtClean="0"/>
              <a:t>Abusado por hermanastro a los siete abusa de su hermana con él doce ella cuatro.</a:t>
            </a:r>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ES" b="1" u="sng" dirty="0" smtClean="0"/>
              <a:t>COMPAÑERA DE CLASE</a:t>
            </a:r>
          </a:p>
          <a:p>
            <a:pPr marL="0" indent="0" algn="ctr">
              <a:buNone/>
            </a:pPr>
            <a:r>
              <a:rPr lang="es-ES" dirty="0" smtClean="0"/>
              <a:t>Niña de doce años.</a:t>
            </a:r>
          </a:p>
          <a:p>
            <a:pPr marL="0" indent="0" algn="ctr">
              <a:buNone/>
            </a:pPr>
            <a:r>
              <a:rPr lang="es-ES" dirty="0" smtClean="0"/>
              <a:t>Compañero conoce la tabla </a:t>
            </a:r>
          </a:p>
          <a:p>
            <a:pPr marL="0" indent="0" algn="ctr">
              <a:buNone/>
            </a:pPr>
            <a:r>
              <a:rPr lang="es-ES" dirty="0" smtClean="0"/>
              <a:t>Niña conducta disruptiva y contacto </a:t>
            </a:r>
            <a:r>
              <a:rPr lang="es-ES" dirty="0" err="1" smtClean="0"/>
              <a:t>sexualizado</a:t>
            </a:r>
            <a:r>
              <a:rPr lang="es-ES" dirty="0" smtClean="0"/>
              <a:t> con todos los compañeros</a:t>
            </a:r>
          </a:p>
          <a:p>
            <a:pPr marL="0" indent="0" algn="ctr">
              <a:buNone/>
            </a:pPr>
            <a:r>
              <a:rPr lang="es-ES" dirty="0" smtClean="0"/>
              <a:t>Niño le pregunta.</a:t>
            </a:r>
          </a:p>
          <a:p>
            <a:pPr marL="0" indent="0" algn="ctr">
              <a:buNone/>
            </a:pPr>
            <a:r>
              <a:rPr lang="es-ES" dirty="0" smtClean="0"/>
              <a:t>Juntos se lo cuentan a la profesora</a:t>
            </a:r>
          </a:p>
          <a:p>
            <a:pPr marL="0" indent="0" algn="ctr">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673"/>
            <a:ext cx="1905266" cy="151468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021288"/>
            <a:ext cx="2525281" cy="720080"/>
          </a:xfrm>
          <a:prstGeom prst="rect">
            <a:avLst/>
          </a:prstGeom>
        </p:spPr>
      </p:pic>
    </p:spTree>
    <p:extLst>
      <p:ext uri="{BB962C8B-B14F-4D97-AF65-F5344CB8AC3E}">
        <p14:creationId xmlns:p14="http://schemas.microsoft.com/office/powerpoint/2010/main" val="3767317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3701</Words>
  <Application>Microsoft Office PowerPoint</Application>
  <PresentationFormat>Presentación en pantalla (4:3)</PresentationFormat>
  <Paragraphs>622</Paragraphs>
  <Slides>117</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117</vt:i4>
      </vt:variant>
    </vt:vector>
  </HeadingPairs>
  <TitlesOfParts>
    <vt:vector size="122" baseType="lpstr">
      <vt:lpstr>Arial</vt:lpstr>
      <vt:lpstr>Calibri</vt:lpstr>
      <vt:lpstr>Wingdings</vt:lpstr>
      <vt:lpstr>Tema de Office</vt:lpstr>
      <vt:lpstr>Acrobat Document</vt:lpstr>
      <vt:lpstr>ABUSO Y MALTRATO INFANTIL NO. GALICIA</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3. MITOS Y REALIDADES SOBRE EL ASI</vt:lpstr>
      <vt:lpstr>MITOS Y REALIDADES</vt:lpstr>
      <vt:lpstr>MITOS Y REALIDADES</vt:lpstr>
      <vt:lpstr>MITOS Y REALIDADES</vt:lpstr>
      <vt:lpstr>MITOS Y REALIDADES</vt:lpstr>
      <vt:lpstr>MITOS Y REALIDADES</vt:lpstr>
      <vt:lpstr>MITOS Y REALIDADES</vt:lpstr>
      <vt:lpstr>MITOS Y REALIDADES</vt:lpstr>
      <vt:lpstr>MITOS Y REALIDADES</vt:lpstr>
      <vt:lpstr>MITOS Y REALIDADES</vt:lpstr>
      <vt:lpstr>MITOS Y REALIDADES</vt:lpstr>
      <vt:lpstr>MITOS Y REALIDADES</vt:lpstr>
      <vt:lpstr>MITOS Y REALIDADES</vt:lpstr>
      <vt:lpstr>MITOS Y REALIDADES</vt:lpstr>
      <vt:lpstr>MITOS Y REALIDADES</vt:lpstr>
      <vt:lpstr>MITOS Y REALIDADES</vt:lpstr>
      <vt:lpstr>4. EL PODER EN EL ASI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ALTAMENTE ESPECÍFICOS</vt:lpstr>
      <vt:lpstr>INDICADORES ALTAMENTE ESPECÍFICOS</vt:lpstr>
      <vt:lpstr>INDICADORES DE PROBABLE ABUSO SEXUAL</vt:lpstr>
      <vt:lpstr>INDICADORES INESPECÍFICOS</vt:lpstr>
      <vt:lpstr>INDICADORES INESPECÍFICOS</vt:lpstr>
      <vt:lpstr>INDICADORES INESPECÍFICOS</vt:lpstr>
      <vt:lpstr>INDICADORES INESPECÍFICOS</vt:lpstr>
      <vt:lpstr>INDICADORES INESPECÍFICOS</vt:lpstr>
      <vt:lpstr>Presentación de PowerPoint</vt:lpstr>
      <vt:lpstr>DIBUJOS</vt:lpstr>
      <vt:lpstr>Presentación de PowerPoint</vt:lpstr>
      <vt:lpstr>Presentación de PowerPoint</vt:lpstr>
      <vt:lpstr>Presentación de PowerPoint</vt:lpstr>
      <vt:lpstr>DINÁMICAS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HABLARLES?</vt:lpstr>
      <vt:lpstr>¿CÓMO HABLARLES?</vt:lpstr>
      <vt:lpstr>¿CÓMO HABLARLES?</vt:lpstr>
      <vt:lpstr>¿CÓMO HABLARLES?</vt:lpstr>
      <vt:lpstr>¿CÓMO HABLARLES?</vt:lpstr>
      <vt:lpstr>¿CÓMO HABLARLES?</vt:lpstr>
      <vt:lpstr>¿CÓMO HABLARLES?</vt:lpstr>
      <vt:lpstr>¿CÓMO HABLARLES?</vt:lpstr>
      <vt:lpstr>¿CÓMO HABLARLES?</vt:lpstr>
      <vt:lpstr>¿CÓMO HABLARLES?</vt:lpstr>
      <vt:lpstr>TRABAJANDO LA CULPA</vt:lpstr>
      <vt:lpstr>TRABAJAR LA VERGÜENZA</vt:lpstr>
      <vt:lpstr>Presentación de PowerPoint</vt:lpstr>
      <vt:lpstr>Presentación de PowerPoint</vt:lpstr>
      <vt:lpstr>INTERVENIR  CON LA FAMILIA</vt:lpstr>
      <vt:lpstr>INTERVENIR  CON LA FAMILIA</vt:lpstr>
      <vt:lpstr>INTERVENIR  CON LA FAMILIA</vt:lpstr>
      <vt:lpstr>INTERVENIR  CON LA FAMILIA</vt:lpstr>
      <vt:lpstr>INTERVENIR  CON LA FAMILIA</vt:lpstr>
      <vt:lpstr>INTERVENIR  CON LA FAMILIA</vt:lpstr>
      <vt:lpstr>INTERVENIR  CON LA FAMILIA</vt:lpstr>
      <vt:lpstr>INTERVENIR  CON LA FAMILIA</vt:lpstr>
      <vt:lpstr>Presentación de PowerPoint</vt:lpstr>
      <vt:lpstr>Presentación de PowerPoint</vt:lpstr>
      <vt:lpstr>Presentación de PowerPoint</vt:lpstr>
      <vt:lpstr>Presentación de PowerPoint</vt:lpstr>
      <vt:lpstr>INTERVENIR  SÍNTOMAS</vt:lpstr>
      <vt:lpstr>INTERVENIR  SÍNTOMAS</vt:lpstr>
      <vt:lpstr>INTERVENIR  SÍNTOMAS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MENSAJES CLAVE DE LA PREVENCIÓN</vt:lpstr>
      <vt:lpstr>Presentación de PowerPoint</vt:lpstr>
      <vt:lpstr>Presentación de PowerPoint</vt:lpstr>
      <vt:lpstr>PROGRAMAS DE PREVENCIÓN </vt:lpstr>
      <vt:lpstr>PROGRAMAS DE PREVENCIÓN </vt:lpstr>
      <vt:lpstr>Presentación de PowerPoint</vt:lpstr>
      <vt:lpstr>PROGRAMAS DE PREVENCIÓN </vt:lpstr>
      <vt:lpstr>Presentación de PowerPoint</vt:lpstr>
      <vt:lpstr>Presentación de PowerPoint</vt:lpstr>
      <vt:lpstr>AUTORES</vt:lpstr>
      <vt:lpstr>WEBGRAFÍA</vt:lpstr>
      <vt:lpstr>UN NIÑO FELIZ LLENA EL MUNDO DE ALEGRÍA</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ABUSO Y MALTRATO INFANTIL NO. GALICIA</dc:title>
  <dc:creator>Carmen Gonzalez Lopez</dc:creator>
  <cp:lastModifiedBy>JOSE</cp:lastModifiedBy>
  <cp:revision>210</cp:revision>
  <cp:lastPrinted>2014-09-11T21:08:01Z</cp:lastPrinted>
  <dcterms:created xsi:type="dcterms:W3CDTF">2014-09-10T15:00:40Z</dcterms:created>
  <dcterms:modified xsi:type="dcterms:W3CDTF">2016-04-29T20:54:51Z</dcterms:modified>
</cp:coreProperties>
</file>