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5.xml" ContentType="application/vnd.openxmlformats-officedocument.drawingml.diagramData+xml"/>
  <Override PartName="/ppt/slides/slide89.xml" ContentType="application/vnd.openxmlformats-officedocument.presentationml.slide+xml"/>
  <Override PartName="/ppt/slides/slide9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256" r:id="rId2"/>
    <p:sldId id="362" r:id="rId3"/>
    <p:sldId id="310" r:id="rId4"/>
    <p:sldId id="290" r:id="rId5"/>
    <p:sldId id="291" r:id="rId6"/>
    <p:sldId id="364" r:id="rId7"/>
    <p:sldId id="265" r:id="rId8"/>
    <p:sldId id="475" r:id="rId9"/>
    <p:sldId id="332" r:id="rId10"/>
    <p:sldId id="259"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278" r:id="rId26"/>
    <p:sldId id="289" r:id="rId27"/>
    <p:sldId id="288" r:id="rId28"/>
    <p:sldId id="267" r:id="rId29"/>
    <p:sldId id="326" r:id="rId30"/>
    <p:sldId id="519" r:id="rId31"/>
    <p:sldId id="368" r:id="rId32"/>
    <p:sldId id="521" r:id="rId33"/>
    <p:sldId id="522" r:id="rId34"/>
    <p:sldId id="523" r:id="rId35"/>
    <p:sldId id="371" r:id="rId36"/>
    <p:sldId id="262" r:id="rId37"/>
    <p:sldId id="375" r:id="rId38"/>
    <p:sldId id="327" r:id="rId39"/>
    <p:sldId id="328" r:id="rId40"/>
    <p:sldId id="329" r:id="rId41"/>
    <p:sldId id="330" r:id="rId42"/>
    <p:sldId id="372" r:id="rId43"/>
    <p:sldId id="374" r:id="rId44"/>
    <p:sldId id="373" r:id="rId45"/>
    <p:sldId id="531" r:id="rId46"/>
    <p:sldId id="527" r:id="rId47"/>
    <p:sldId id="528" r:id="rId48"/>
    <p:sldId id="529" r:id="rId49"/>
    <p:sldId id="530" r:id="rId50"/>
    <p:sldId id="376" r:id="rId51"/>
    <p:sldId id="447" r:id="rId52"/>
    <p:sldId id="525" r:id="rId53"/>
    <p:sldId id="524" r:id="rId54"/>
    <p:sldId id="532" r:id="rId55"/>
    <p:sldId id="453" r:id="rId56"/>
    <p:sldId id="449" r:id="rId57"/>
    <p:sldId id="445" r:id="rId58"/>
    <p:sldId id="446" r:id="rId59"/>
    <p:sldId id="389" r:id="rId60"/>
    <p:sldId id="398" r:id="rId61"/>
    <p:sldId id="356" r:id="rId62"/>
    <p:sldId id="397" r:id="rId63"/>
    <p:sldId id="396" r:id="rId64"/>
    <p:sldId id="395" r:id="rId65"/>
    <p:sldId id="394" r:id="rId66"/>
    <p:sldId id="393" r:id="rId67"/>
    <p:sldId id="392" r:id="rId68"/>
    <p:sldId id="391" r:id="rId69"/>
    <p:sldId id="390" r:id="rId70"/>
    <p:sldId id="465" r:id="rId71"/>
    <p:sldId id="464" r:id="rId72"/>
    <p:sldId id="415" r:id="rId73"/>
    <p:sldId id="479" r:id="rId74"/>
    <p:sldId id="514" r:id="rId75"/>
    <p:sldId id="515" r:id="rId76"/>
    <p:sldId id="516" r:id="rId77"/>
    <p:sldId id="480" r:id="rId78"/>
    <p:sldId id="481" r:id="rId79"/>
    <p:sldId id="482" r:id="rId80"/>
    <p:sldId id="483" r:id="rId81"/>
    <p:sldId id="484" r:id="rId82"/>
    <p:sldId id="485" r:id="rId83"/>
    <p:sldId id="486" r:id="rId84"/>
    <p:sldId id="487" r:id="rId85"/>
    <p:sldId id="488" r:id="rId86"/>
    <p:sldId id="489" r:id="rId87"/>
    <p:sldId id="490" r:id="rId88"/>
    <p:sldId id="491" r:id="rId89"/>
    <p:sldId id="492" r:id="rId90"/>
    <p:sldId id="493" r:id="rId91"/>
    <p:sldId id="494" r:id="rId92"/>
    <p:sldId id="495" r:id="rId93"/>
    <p:sldId id="496" r:id="rId94"/>
    <p:sldId id="497" r:id="rId95"/>
    <p:sldId id="498" r:id="rId96"/>
    <p:sldId id="517" r:id="rId97"/>
    <p:sldId id="518" r:id="rId98"/>
    <p:sldId id="511" r:id="rId99"/>
    <p:sldId id="512" r:id="rId100"/>
    <p:sldId id="513" r:id="rId101"/>
    <p:sldId id="458" r:id="rId102"/>
    <p:sldId id="476" r:id="rId103"/>
    <p:sldId id="457" r:id="rId104"/>
    <p:sldId id="455" r:id="rId105"/>
    <p:sldId id="287" r:id="rId106"/>
    <p:sldId id="359" r:id="rId107"/>
    <p:sldId id="360" r:id="rId108"/>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men Gonzalez Lopez" initials="CG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281" autoAdjust="0"/>
    <p:restoredTop sz="94767" autoAdjust="0"/>
  </p:normalViewPr>
  <p:slideViewPr>
    <p:cSldViewPr>
      <p:cViewPr>
        <p:scale>
          <a:sx n="100" d="100"/>
          <a:sy n="100" d="100"/>
        </p:scale>
        <p:origin x="-774" y="576"/>
      </p:cViewPr>
      <p:guideLst>
        <p:guide orient="horz" pos="2160"/>
        <p:guide pos="2880"/>
      </p:guideLst>
    </p:cSldViewPr>
  </p:slideViewPr>
  <p:notesTextViewPr>
    <p:cViewPr>
      <p:scale>
        <a:sx n="1" d="1"/>
        <a:sy n="1" d="1"/>
      </p:scale>
      <p:origin x="0" y="0"/>
    </p:cViewPr>
  </p:notesTextViewPr>
  <p:sorterViewPr>
    <p:cViewPr>
      <p:scale>
        <a:sx n="66" d="100"/>
        <a:sy n="66" d="100"/>
      </p:scale>
      <p:origin x="0" y="14688"/>
    </p:cViewPr>
  </p:sorterViewPr>
  <p:notesViewPr>
    <p:cSldViewPr>
      <p:cViewPr varScale="1">
        <p:scale>
          <a:sx n="49" d="100"/>
          <a:sy n="49" d="100"/>
        </p:scale>
        <p:origin x="-3006" y="-114"/>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5.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C7FC2D-72F9-4E8C-BDB4-DD9EAF795CE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18E5F41D-E2DA-44C4-B54C-FE84FD9CEA27}">
      <dgm:prSet phldrT="[Texto]"/>
      <dgm:spPr>
        <a:solidFill>
          <a:srgbClr val="FFC000"/>
        </a:solidFill>
      </dgm:spPr>
      <dgm:t>
        <a:bodyPr/>
        <a:lstStyle/>
        <a:p>
          <a:r>
            <a:rPr lang="es-ES" sz="1900" b="1" dirty="0" smtClean="0">
              <a:solidFill>
                <a:schemeClr val="tx1"/>
              </a:solidFill>
            </a:rPr>
            <a:t>Momento en que se produce</a:t>
          </a:r>
          <a:endParaRPr lang="es-ES" sz="1900" b="1" dirty="0">
            <a:solidFill>
              <a:schemeClr val="tx1"/>
            </a:solidFill>
          </a:endParaRPr>
        </a:p>
      </dgm:t>
    </dgm:pt>
    <dgm:pt modelId="{BB36A302-0FDB-4595-9FAA-C964C53C7083}" type="parTrans" cxnId="{1B8E1345-7A0C-4F7E-AEB3-D6721216E227}">
      <dgm:prSet/>
      <dgm:spPr/>
      <dgm:t>
        <a:bodyPr/>
        <a:lstStyle/>
        <a:p>
          <a:endParaRPr lang="es-ES"/>
        </a:p>
      </dgm:t>
    </dgm:pt>
    <dgm:pt modelId="{DC93F958-576C-4557-8FAD-922EDAA25752}" type="sibTrans" cxnId="{1B8E1345-7A0C-4F7E-AEB3-D6721216E227}">
      <dgm:prSet/>
      <dgm:spPr/>
      <dgm:t>
        <a:bodyPr/>
        <a:lstStyle/>
        <a:p>
          <a:endParaRPr lang="es-ES"/>
        </a:p>
      </dgm:t>
    </dgm:pt>
    <dgm:pt modelId="{9E87EB5A-DA46-407B-B9FC-01B5984823EE}">
      <dgm:prSet phldrT="[Texto]"/>
      <dgm:spPr>
        <a:solidFill>
          <a:srgbClr val="FFC000"/>
        </a:solidFill>
      </dgm:spPr>
      <dgm:t>
        <a:bodyPr/>
        <a:lstStyle/>
        <a:p>
          <a:r>
            <a:rPr lang="es-ES" sz="1900" b="1" dirty="0" smtClean="0">
              <a:solidFill>
                <a:schemeClr val="tx1"/>
              </a:solidFill>
            </a:rPr>
            <a:t>Autores</a:t>
          </a:r>
          <a:endParaRPr lang="es-ES" sz="1900" b="1" dirty="0">
            <a:solidFill>
              <a:schemeClr val="tx1"/>
            </a:solidFill>
          </a:endParaRPr>
        </a:p>
      </dgm:t>
    </dgm:pt>
    <dgm:pt modelId="{46ECBDA4-2CC1-48DE-A3B8-C0C23C4DBC47}" type="parTrans" cxnId="{2A74EFEF-0242-4A3E-BC8A-0EFC466F4880}">
      <dgm:prSet/>
      <dgm:spPr/>
      <dgm:t>
        <a:bodyPr/>
        <a:lstStyle/>
        <a:p>
          <a:endParaRPr lang="es-ES"/>
        </a:p>
      </dgm:t>
    </dgm:pt>
    <dgm:pt modelId="{6A1288CF-4958-4DD8-A8AA-2D2A7B1F8A66}" type="sibTrans" cxnId="{2A74EFEF-0242-4A3E-BC8A-0EFC466F4880}">
      <dgm:prSet/>
      <dgm:spPr/>
      <dgm:t>
        <a:bodyPr/>
        <a:lstStyle/>
        <a:p>
          <a:endParaRPr lang="es-ES"/>
        </a:p>
      </dgm:t>
    </dgm:pt>
    <dgm:pt modelId="{49FF4F68-CBBD-49E7-8F28-7E3ADEFAF086}">
      <dgm:prSet phldrT="[Texto]"/>
      <dgm:spPr>
        <a:solidFill>
          <a:srgbClr val="FFC000"/>
        </a:solidFill>
      </dgm:spPr>
      <dgm:t>
        <a:bodyPr/>
        <a:lstStyle/>
        <a:p>
          <a:r>
            <a:rPr lang="es-ES" sz="1700" b="1" dirty="0" smtClean="0">
              <a:solidFill>
                <a:schemeClr val="tx1"/>
              </a:solidFill>
            </a:rPr>
            <a:t>Acción u Omisión concreta que se está produciendo</a:t>
          </a:r>
          <a:endParaRPr lang="es-ES" sz="1700" b="1" dirty="0">
            <a:solidFill>
              <a:schemeClr val="tx1"/>
            </a:solidFill>
          </a:endParaRPr>
        </a:p>
      </dgm:t>
    </dgm:pt>
    <dgm:pt modelId="{01C54BA8-7D61-42F0-B98A-DDC99EFDAEC5}" type="parTrans" cxnId="{68A305A5-3F44-4882-9AFE-032DA3F4177C}">
      <dgm:prSet/>
      <dgm:spPr/>
      <dgm:t>
        <a:bodyPr/>
        <a:lstStyle/>
        <a:p>
          <a:endParaRPr lang="es-ES"/>
        </a:p>
      </dgm:t>
    </dgm:pt>
    <dgm:pt modelId="{478BE317-40D8-45F4-B3CE-693AF2048355}" type="sibTrans" cxnId="{68A305A5-3F44-4882-9AFE-032DA3F4177C}">
      <dgm:prSet/>
      <dgm:spPr/>
      <dgm:t>
        <a:bodyPr/>
        <a:lstStyle/>
        <a:p>
          <a:endParaRPr lang="es-ES"/>
        </a:p>
      </dgm:t>
    </dgm:pt>
    <dgm:pt modelId="{99CEF010-E625-411F-B5FC-2CAA3F33D3C1}">
      <dgm:prSet phldrT="[Texto]" custT="1"/>
      <dgm:spPr>
        <a:solidFill>
          <a:srgbClr val="FFC000"/>
        </a:solidFill>
      </dgm:spPr>
      <dgm:t>
        <a:bodyPr/>
        <a:lstStyle/>
        <a:p>
          <a:r>
            <a:rPr lang="es-ES" sz="1600" b="1" dirty="0" smtClean="0">
              <a:solidFill>
                <a:schemeClr val="tx1"/>
              </a:solidFill>
            </a:rPr>
            <a:t>Prenatal</a:t>
          </a:r>
          <a:endParaRPr lang="es-ES" sz="1600" b="1" dirty="0">
            <a:solidFill>
              <a:schemeClr val="tx1"/>
            </a:solidFill>
          </a:endParaRPr>
        </a:p>
      </dgm:t>
    </dgm:pt>
    <dgm:pt modelId="{DF073683-08D5-45F4-ACB1-3742F1AB7274}" type="parTrans" cxnId="{6D4F5640-5C9E-4B56-B810-E2233B416C14}">
      <dgm:prSet/>
      <dgm:spPr/>
      <dgm:t>
        <a:bodyPr/>
        <a:lstStyle/>
        <a:p>
          <a:endParaRPr lang="es-ES"/>
        </a:p>
      </dgm:t>
    </dgm:pt>
    <dgm:pt modelId="{7F598886-F2E0-41D8-9898-40213A27875D}" type="sibTrans" cxnId="{6D4F5640-5C9E-4B56-B810-E2233B416C14}">
      <dgm:prSet/>
      <dgm:spPr>
        <a:ln>
          <a:solidFill>
            <a:schemeClr val="accent6"/>
          </a:solidFill>
        </a:ln>
      </dgm:spPr>
      <dgm:t>
        <a:bodyPr/>
        <a:lstStyle/>
        <a:p>
          <a:endParaRPr lang="es-ES"/>
        </a:p>
      </dgm:t>
    </dgm:pt>
    <dgm:pt modelId="{3F84322A-F2BE-4D7B-A429-76A9614893DF}">
      <dgm:prSet phldrT="[Texto]" custT="1"/>
      <dgm:spPr>
        <a:solidFill>
          <a:srgbClr val="FFC000"/>
        </a:solidFill>
      </dgm:spPr>
      <dgm:t>
        <a:bodyPr/>
        <a:lstStyle/>
        <a:p>
          <a:r>
            <a:rPr lang="es-ES" sz="1600" b="1" dirty="0" smtClean="0">
              <a:solidFill>
                <a:schemeClr val="tx1"/>
              </a:solidFill>
            </a:rPr>
            <a:t>Postnatal </a:t>
          </a:r>
          <a:endParaRPr lang="es-ES" sz="1600" b="1" dirty="0">
            <a:solidFill>
              <a:schemeClr val="tx1"/>
            </a:solidFill>
          </a:endParaRPr>
        </a:p>
      </dgm:t>
    </dgm:pt>
    <dgm:pt modelId="{96F1CEE5-7770-4963-8463-6FC704BA0688}" type="parTrans" cxnId="{95720A89-BB5E-4A25-AF77-89AABA4FFFF8}">
      <dgm:prSet/>
      <dgm:spPr/>
      <dgm:t>
        <a:bodyPr/>
        <a:lstStyle/>
        <a:p>
          <a:endParaRPr lang="es-ES"/>
        </a:p>
      </dgm:t>
    </dgm:pt>
    <dgm:pt modelId="{B627506E-C26A-4BB0-B985-3469FF00CD03}" type="sibTrans" cxnId="{95720A89-BB5E-4A25-AF77-89AABA4FFFF8}">
      <dgm:prSet/>
      <dgm:spPr/>
      <dgm:t>
        <a:bodyPr/>
        <a:lstStyle/>
        <a:p>
          <a:endParaRPr lang="es-ES"/>
        </a:p>
      </dgm:t>
    </dgm:pt>
    <dgm:pt modelId="{0135E1A8-B6F5-45EB-919B-86CD9BB15D2D}">
      <dgm:prSet custT="1"/>
      <dgm:spPr>
        <a:solidFill>
          <a:srgbClr val="FFC000"/>
        </a:solidFill>
      </dgm:spPr>
      <dgm:t>
        <a:bodyPr/>
        <a:lstStyle/>
        <a:p>
          <a:r>
            <a:rPr lang="es-ES" sz="1600" b="1" dirty="0" smtClean="0">
              <a:solidFill>
                <a:schemeClr val="tx1"/>
              </a:solidFill>
            </a:rPr>
            <a:t>Familiar/</a:t>
          </a:r>
          <a:r>
            <a:rPr lang="es-ES" sz="1600" b="1" dirty="0" err="1" smtClean="0">
              <a:solidFill>
                <a:schemeClr val="tx1"/>
              </a:solidFill>
            </a:rPr>
            <a:t>Extrafamiliar</a:t>
          </a:r>
          <a:endParaRPr lang="es-ES" sz="1600" b="1" dirty="0">
            <a:solidFill>
              <a:schemeClr val="tx1"/>
            </a:solidFill>
          </a:endParaRPr>
        </a:p>
      </dgm:t>
    </dgm:pt>
    <dgm:pt modelId="{69798903-F496-412C-80E0-169BA59F4A34}" type="parTrans" cxnId="{1A6EE5CF-1F91-44B4-90EF-20C42F97BFE9}">
      <dgm:prSet/>
      <dgm:spPr/>
      <dgm:t>
        <a:bodyPr/>
        <a:lstStyle/>
        <a:p>
          <a:endParaRPr lang="es-ES"/>
        </a:p>
      </dgm:t>
    </dgm:pt>
    <dgm:pt modelId="{391A4F75-EE5E-4B48-946E-C14E82CDE3B6}" type="sibTrans" cxnId="{1A6EE5CF-1F91-44B4-90EF-20C42F97BFE9}">
      <dgm:prSet/>
      <dgm:spPr/>
      <dgm:t>
        <a:bodyPr/>
        <a:lstStyle/>
        <a:p>
          <a:endParaRPr lang="es-ES"/>
        </a:p>
      </dgm:t>
    </dgm:pt>
    <dgm:pt modelId="{54927E1F-6445-4B1E-A083-4CE34493B0C6}">
      <dgm:prSet custT="1"/>
      <dgm:spPr>
        <a:solidFill>
          <a:srgbClr val="FFC000"/>
        </a:solidFill>
      </dgm:spPr>
      <dgm:t>
        <a:bodyPr/>
        <a:lstStyle/>
        <a:p>
          <a:r>
            <a:rPr lang="es-ES" sz="1600" b="1" dirty="0" smtClean="0">
              <a:solidFill>
                <a:schemeClr val="tx1"/>
              </a:solidFill>
            </a:rPr>
            <a:t>Institucional/social</a:t>
          </a:r>
          <a:endParaRPr lang="es-ES" sz="1600" b="1" dirty="0">
            <a:solidFill>
              <a:schemeClr val="tx1"/>
            </a:solidFill>
          </a:endParaRPr>
        </a:p>
      </dgm:t>
    </dgm:pt>
    <dgm:pt modelId="{096A2A6B-D0EE-458C-9A42-158E8B0A79C7}" type="parTrans" cxnId="{9A69D299-24AF-42C8-89C9-42BAD3557748}">
      <dgm:prSet/>
      <dgm:spPr/>
      <dgm:t>
        <a:bodyPr/>
        <a:lstStyle/>
        <a:p>
          <a:endParaRPr lang="es-ES"/>
        </a:p>
      </dgm:t>
    </dgm:pt>
    <dgm:pt modelId="{5E994071-962D-4032-8A8E-3DC245E5A283}" type="sibTrans" cxnId="{9A69D299-24AF-42C8-89C9-42BAD3557748}">
      <dgm:prSet/>
      <dgm:spPr/>
      <dgm:t>
        <a:bodyPr/>
        <a:lstStyle/>
        <a:p>
          <a:endParaRPr lang="es-ES"/>
        </a:p>
      </dgm:t>
    </dgm:pt>
    <dgm:pt modelId="{22E3E7E6-26E7-49C3-9F15-C182EB49FA58}">
      <dgm:prSet phldrT="[Texto]" custT="1"/>
      <dgm:spPr>
        <a:solidFill>
          <a:srgbClr val="FFC000"/>
        </a:solidFill>
      </dgm:spPr>
      <dgm:t>
        <a:bodyPr/>
        <a:lstStyle/>
        <a:p>
          <a:r>
            <a:rPr lang="es-ES" sz="1500" b="1" dirty="0" smtClean="0">
              <a:solidFill>
                <a:schemeClr val="tx1"/>
              </a:solidFill>
            </a:rPr>
            <a:t>Maltrato físico/emocional</a:t>
          </a:r>
          <a:endParaRPr lang="es-ES" sz="1500" b="1" dirty="0">
            <a:solidFill>
              <a:schemeClr val="tx1"/>
            </a:solidFill>
          </a:endParaRPr>
        </a:p>
      </dgm:t>
    </dgm:pt>
    <dgm:pt modelId="{9B606E5E-E32F-4663-B623-E41FC727C146}" type="parTrans" cxnId="{DB098EAB-63B7-443F-B6A2-0E22FC79B361}">
      <dgm:prSet/>
      <dgm:spPr/>
      <dgm:t>
        <a:bodyPr/>
        <a:lstStyle/>
        <a:p>
          <a:endParaRPr lang="es-ES"/>
        </a:p>
      </dgm:t>
    </dgm:pt>
    <dgm:pt modelId="{CAEB6AF5-266A-4387-8CFD-BE8F4568F12F}" type="sibTrans" cxnId="{DB098EAB-63B7-443F-B6A2-0E22FC79B361}">
      <dgm:prSet/>
      <dgm:spPr/>
      <dgm:t>
        <a:bodyPr/>
        <a:lstStyle/>
        <a:p>
          <a:endParaRPr lang="es-ES"/>
        </a:p>
      </dgm:t>
    </dgm:pt>
    <dgm:pt modelId="{4BEC61DF-506D-4422-9243-970331B027EE}">
      <dgm:prSet phldrT="[Texto]" custT="1"/>
      <dgm:spPr>
        <a:solidFill>
          <a:srgbClr val="FFC000"/>
        </a:solidFill>
      </dgm:spPr>
      <dgm:t>
        <a:bodyPr/>
        <a:lstStyle/>
        <a:p>
          <a:r>
            <a:rPr lang="es-ES" sz="1500" b="1" dirty="0" smtClean="0">
              <a:solidFill>
                <a:schemeClr val="tx1"/>
              </a:solidFill>
            </a:rPr>
            <a:t>Negligencia</a:t>
          </a:r>
          <a:endParaRPr lang="es-ES" sz="1500" b="1" dirty="0">
            <a:solidFill>
              <a:schemeClr val="tx1"/>
            </a:solidFill>
          </a:endParaRPr>
        </a:p>
      </dgm:t>
    </dgm:pt>
    <dgm:pt modelId="{7E054CC3-8840-441A-94A1-8BF0D1AD06F7}" type="parTrans" cxnId="{7BF6AF69-6F50-46D8-BC7A-D738E19C5F8C}">
      <dgm:prSet/>
      <dgm:spPr/>
      <dgm:t>
        <a:bodyPr/>
        <a:lstStyle/>
        <a:p>
          <a:endParaRPr lang="es-ES"/>
        </a:p>
      </dgm:t>
    </dgm:pt>
    <dgm:pt modelId="{957DB681-F863-4FBA-8BD2-6E3DA58EEE5E}" type="sibTrans" cxnId="{7BF6AF69-6F50-46D8-BC7A-D738E19C5F8C}">
      <dgm:prSet/>
      <dgm:spPr/>
      <dgm:t>
        <a:bodyPr/>
        <a:lstStyle/>
        <a:p>
          <a:endParaRPr lang="es-ES"/>
        </a:p>
      </dgm:t>
    </dgm:pt>
    <dgm:pt modelId="{D3620524-9743-41BB-A371-9C79E1812B85}">
      <dgm:prSet phldrT="[Texto]" custT="1"/>
      <dgm:spPr>
        <a:solidFill>
          <a:srgbClr val="FFC000"/>
        </a:solidFill>
      </dgm:spPr>
      <dgm:t>
        <a:bodyPr/>
        <a:lstStyle/>
        <a:p>
          <a:r>
            <a:rPr lang="es-ES" sz="1500" b="1" dirty="0" smtClean="0">
              <a:solidFill>
                <a:schemeClr val="tx1"/>
              </a:solidFill>
            </a:rPr>
            <a:t>Abuso sexual</a:t>
          </a:r>
          <a:endParaRPr lang="es-ES" sz="1500" b="1" dirty="0">
            <a:solidFill>
              <a:schemeClr val="tx1"/>
            </a:solidFill>
          </a:endParaRPr>
        </a:p>
      </dgm:t>
    </dgm:pt>
    <dgm:pt modelId="{3156E3D7-D3D6-4971-AC95-C769E1993D40}" type="parTrans" cxnId="{D43C349D-32B3-4A64-9BE6-37B8020DAFEB}">
      <dgm:prSet/>
      <dgm:spPr/>
      <dgm:t>
        <a:bodyPr/>
        <a:lstStyle/>
        <a:p>
          <a:endParaRPr lang="es-ES"/>
        </a:p>
      </dgm:t>
    </dgm:pt>
    <dgm:pt modelId="{ECF5C503-0ED8-4854-BC89-3A8DE048BEB7}" type="sibTrans" cxnId="{D43C349D-32B3-4A64-9BE6-37B8020DAFEB}">
      <dgm:prSet/>
      <dgm:spPr/>
      <dgm:t>
        <a:bodyPr/>
        <a:lstStyle/>
        <a:p>
          <a:endParaRPr lang="es-ES"/>
        </a:p>
      </dgm:t>
    </dgm:pt>
    <dgm:pt modelId="{6F4241F1-4C8D-4DE1-A3C5-E4C8663E3A61}" type="pres">
      <dgm:prSet presAssocID="{12C7FC2D-72F9-4E8C-BDB4-DD9EAF795CE1}" presName="Name0" presStyleCnt="0">
        <dgm:presLayoutVars>
          <dgm:chMax val="7"/>
          <dgm:chPref val="7"/>
          <dgm:dir/>
        </dgm:presLayoutVars>
      </dgm:prSet>
      <dgm:spPr/>
      <dgm:t>
        <a:bodyPr/>
        <a:lstStyle/>
        <a:p>
          <a:endParaRPr lang="es-ES"/>
        </a:p>
      </dgm:t>
    </dgm:pt>
    <dgm:pt modelId="{99054DED-C8C0-4284-B40B-3409811CB04F}" type="pres">
      <dgm:prSet presAssocID="{12C7FC2D-72F9-4E8C-BDB4-DD9EAF795CE1}" presName="Name1" presStyleCnt="0"/>
      <dgm:spPr/>
    </dgm:pt>
    <dgm:pt modelId="{38790783-97EC-40B4-877D-197BD6D3E20E}" type="pres">
      <dgm:prSet presAssocID="{12C7FC2D-72F9-4E8C-BDB4-DD9EAF795CE1}" presName="cycle" presStyleCnt="0"/>
      <dgm:spPr/>
    </dgm:pt>
    <dgm:pt modelId="{C0DE2B42-F864-40C0-9661-DEA01B2DF521}" type="pres">
      <dgm:prSet presAssocID="{12C7FC2D-72F9-4E8C-BDB4-DD9EAF795CE1}" presName="srcNode" presStyleLbl="node1" presStyleIdx="0" presStyleCnt="3"/>
      <dgm:spPr/>
    </dgm:pt>
    <dgm:pt modelId="{DCF8EFB6-DA59-4C5E-A81D-F399BE623274}" type="pres">
      <dgm:prSet presAssocID="{12C7FC2D-72F9-4E8C-BDB4-DD9EAF795CE1}" presName="conn" presStyleLbl="parChTrans1D2" presStyleIdx="0" presStyleCnt="1"/>
      <dgm:spPr/>
      <dgm:t>
        <a:bodyPr/>
        <a:lstStyle/>
        <a:p>
          <a:endParaRPr lang="es-ES"/>
        </a:p>
      </dgm:t>
    </dgm:pt>
    <dgm:pt modelId="{257B5830-160F-4318-97AF-2813E4453E14}" type="pres">
      <dgm:prSet presAssocID="{12C7FC2D-72F9-4E8C-BDB4-DD9EAF795CE1}" presName="extraNode" presStyleLbl="node1" presStyleIdx="0" presStyleCnt="3"/>
      <dgm:spPr/>
    </dgm:pt>
    <dgm:pt modelId="{6BF7A949-4C54-4F6F-B1BF-628017A86ECB}" type="pres">
      <dgm:prSet presAssocID="{12C7FC2D-72F9-4E8C-BDB4-DD9EAF795CE1}" presName="dstNode" presStyleLbl="node1" presStyleIdx="0" presStyleCnt="3"/>
      <dgm:spPr/>
    </dgm:pt>
    <dgm:pt modelId="{9E7566E2-7675-40DC-B163-8D978E56922B}" type="pres">
      <dgm:prSet presAssocID="{18E5F41D-E2DA-44C4-B54C-FE84FD9CEA27}" presName="text_1" presStyleLbl="node1" presStyleIdx="0" presStyleCnt="3">
        <dgm:presLayoutVars>
          <dgm:bulletEnabled val="1"/>
        </dgm:presLayoutVars>
      </dgm:prSet>
      <dgm:spPr/>
      <dgm:t>
        <a:bodyPr/>
        <a:lstStyle/>
        <a:p>
          <a:endParaRPr lang="es-ES"/>
        </a:p>
      </dgm:t>
    </dgm:pt>
    <dgm:pt modelId="{4A1A5101-6908-4752-9512-92D2CC01742D}" type="pres">
      <dgm:prSet presAssocID="{18E5F41D-E2DA-44C4-B54C-FE84FD9CEA27}" presName="accent_1" presStyleCnt="0"/>
      <dgm:spPr/>
    </dgm:pt>
    <dgm:pt modelId="{1931BB7B-6557-4558-A64A-E9EC87E5F137}" type="pres">
      <dgm:prSet presAssocID="{18E5F41D-E2DA-44C4-B54C-FE84FD9CEA27}" presName="accentRepeatNode" presStyleLbl="solidFgAcc1" presStyleIdx="0" presStyleCnt="3"/>
      <dgm:spPr>
        <a:ln>
          <a:solidFill>
            <a:schemeClr val="accent6"/>
          </a:solidFill>
        </a:ln>
      </dgm:spPr>
    </dgm:pt>
    <dgm:pt modelId="{537EC0E5-07F1-4C82-99D4-C741C571A90C}" type="pres">
      <dgm:prSet presAssocID="{9E87EB5A-DA46-407B-B9FC-01B5984823EE}" presName="text_2" presStyleLbl="node1" presStyleIdx="1" presStyleCnt="3">
        <dgm:presLayoutVars>
          <dgm:bulletEnabled val="1"/>
        </dgm:presLayoutVars>
      </dgm:prSet>
      <dgm:spPr/>
      <dgm:t>
        <a:bodyPr/>
        <a:lstStyle/>
        <a:p>
          <a:endParaRPr lang="es-ES"/>
        </a:p>
      </dgm:t>
    </dgm:pt>
    <dgm:pt modelId="{58D54F36-6973-4B15-B0BE-D08C12478ABE}" type="pres">
      <dgm:prSet presAssocID="{9E87EB5A-DA46-407B-B9FC-01B5984823EE}" presName="accent_2" presStyleCnt="0"/>
      <dgm:spPr/>
    </dgm:pt>
    <dgm:pt modelId="{D54F7D27-9880-445D-86CE-E5901455C829}" type="pres">
      <dgm:prSet presAssocID="{9E87EB5A-DA46-407B-B9FC-01B5984823EE}" presName="accentRepeatNode" presStyleLbl="solidFgAcc1" presStyleIdx="1" presStyleCnt="3"/>
      <dgm:spPr>
        <a:ln>
          <a:solidFill>
            <a:schemeClr val="accent6"/>
          </a:solidFill>
        </a:ln>
      </dgm:spPr>
    </dgm:pt>
    <dgm:pt modelId="{169CE5B5-C0F5-486C-B8C3-D4FA794F7D38}" type="pres">
      <dgm:prSet presAssocID="{49FF4F68-CBBD-49E7-8F28-7E3ADEFAF086}" presName="text_3" presStyleLbl="node1" presStyleIdx="2" presStyleCnt="3" custScaleY="109091">
        <dgm:presLayoutVars>
          <dgm:bulletEnabled val="1"/>
        </dgm:presLayoutVars>
      </dgm:prSet>
      <dgm:spPr/>
      <dgm:t>
        <a:bodyPr/>
        <a:lstStyle/>
        <a:p>
          <a:endParaRPr lang="es-ES"/>
        </a:p>
      </dgm:t>
    </dgm:pt>
    <dgm:pt modelId="{08909A6E-A295-443D-819D-E05D93B420B2}" type="pres">
      <dgm:prSet presAssocID="{49FF4F68-CBBD-49E7-8F28-7E3ADEFAF086}" presName="accent_3" presStyleCnt="0"/>
      <dgm:spPr/>
    </dgm:pt>
    <dgm:pt modelId="{B4C8D7D8-11A4-4CA1-9D5C-0ED8156CA13F}" type="pres">
      <dgm:prSet presAssocID="{49FF4F68-CBBD-49E7-8F28-7E3ADEFAF086}" presName="accentRepeatNode" presStyleLbl="solidFgAcc1" presStyleIdx="2" presStyleCnt="3"/>
      <dgm:spPr>
        <a:ln>
          <a:solidFill>
            <a:schemeClr val="accent6"/>
          </a:solidFill>
        </a:ln>
      </dgm:spPr>
    </dgm:pt>
  </dgm:ptLst>
  <dgm:cxnLst>
    <dgm:cxn modelId="{B93C6C57-33C6-4EA1-B818-695D269A7960}" type="presOf" srcId="{D3620524-9743-41BB-A371-9C79E1812B85}" destId="{169CE5B5-C0F5-486C-B8C3-D4FA794F7D38}" srcOrd="0" destOrd="3" presId="urn:microsoft.com/office/officeart/2008/layout/VerticalCurvedList"/>
    <dgm:cxn modelId="{424E1576-5F3F-4F22-BB7C-CD8464C3668B}" type="presOf" srcId="{49FF4F68-CBBD-49E7-8F28-7E3ADEFAF086}" destId="{169CE5B5-C0F5-486C-B8C3-D4FA794F7D38}" srcOrd="0" destOrd="0" presId="urn:microsoft.com/office/officeart/2008/layout/VerticalCurvedList"/>
    <dgm:cxn modelId="{3B134F39-AE4B-4F2B-8494-7DB0848B0887}" type="presOf" srcId="{9E87EB5A-DA46-407B-B9FC-01B5984823EE}" destId="{537EC0E5-07F1-4C82-99D4-C741C571A90C}" srcOrd="0" destOrd="0" presId="urn:microsoft.com/office/officeart/2008/layout/VerticalCurvedList"/>
    <dgm:cxn modelId="{AB6A708F-A2AE-4415-8365-A424FDED9360}" type="presOf" srcId="{54927E1F-6445-4B1E-A083-4CE34493B0C6}" destId="{537EC0E5-07F1-4C82-99D4-C741C571A90C}" srcOrd="0" destOrd="2" presId="urn:microsoft.com/office/officeart/2008/layout/VerticalCurvedList"/>
    <dgm:cxn modelId="{339AC167-3751-4B47-A366-98ED8DDEF7F9}" type="presOf" srcId="{99CEF010-E625-411F-B5FC-2CAA3F33D3C1}" destId="{9E7566E2-7675-40DC-B163-8D978E56922B}" srcOrd="0" destOrd="1" presId="urn:microsoft.com/office/officeart/2008/layout/VerticalCurvedList"/>
    <dgm:cxn modelId="{9A69D299-24AF-42C8-89C9-42BAD3557748}" srcId="{9E87EB5A-DA46-407B-B9FC-01B5984823EE}" destId="{54927E1F-6445-4B1E-A083-4CE34493B0C6}" srcOrd="1" destOrd="0" parTransId="{096A2A6B-D0EE-458C-9A42-158E8B0A79C7}" sibTransId="{5E994071-962D-4032-8A8E-3DC245E5A283}"/>
    <dgm:cxn modelId="{A2C7E599-3D92-4D54-833F-D1F17443FD03}" type="presOf" srcId="{4BEC61DF-506D-4422-9243-970331B027EE}" destId="{169CE5B5-C0F5-486C-B8C3-D4FA794F7D38}" srcOrd="0" destOrd="2" presId="urn:microsoft.com/office/officeart/2008/layout/VerticalCurvedList"/>
    <dgm:cxn modelId="{1B8E1345-7A0C-4F7E-AEB3-D6721216E227}" srcId="{12C7FC2D-72F9-4E8C-BDB4-DD9EAF795CE1}" destId="{18E5F41D-E2DA-44C4-B54C-FE84FD9CEA27}" srcOrd="0" destOrd="0" parTransId="{BB36A302-0FDB-4595-9FAA-C964C53C7083}" sibTransId="{DC93F958-576C-4557-8FAD-922EDAA25752}"/>
    <dgm:cxn modelId="{DB098EAB-63B7-443F-B6A2-0E22FC79B361}" srcId="{49FF4F68-CBBD-49E7-8F28-7E3ADEFAF086}" destId="{22E3E7E6-26E7-49C3-9F15-C182EB49FA58}" srcOrd="0" destOrd="0" parTransId="{9B606E5E-E32F-4663-B623-E41FC727C146}" sibTransId="{CAEB6AF5-266A-4387-8CFD-BE8F4568F12F}"/>
    <dgm:cxn modelId="{7BF6AF69-6F50-46D8-BC7A-D738E19C5F8C}" srcId="{49FF4F68-CBBD-49E7-8F28-7E3ADEFAF086}" destId="{4BEC61DF-506D-4422-9243-970331B027EE}" srcOrd="1" destOrd="0" parTransId="{7E054CC3-8840-441A-94A1-8BF0D1AD06F7}" sibTransId="{957DB681-F863-4FBA-8BD2-6E3DA58EEE5E}"/>
    <dgm:cxn modelId="{1A6EE5CF-1F91-44B4-90EF-20C42F97BFE9}" srcId="{9E87EB5A-DA46-407B-B9FC-01B5984823EE}" destId="{0135E1A8-B6F5-45EB-919B-86CD9BB15D2D}" srcOrd="0" destOrd="0" parTransId="{69798903-F496-412C-80E0-169BA59F4A34}" sibTransId="{391A4F75-EE5E-4B48-946E-C14E82CDE3B6}"/>
    <dgm:cxn modelId="{DAE25BF0-3487-4CDD-B12B-4BBF1F2702BE}" type="presOf" srcId="{22E3E7E6-26E7-49C3-9F15-C182EB49FA58}" destId="{169CE5B5-C0F5-486C-B8C3-D4FA794F7D38}" srcOrd="0" destOrd="1" presId="urn:microsoft.com/office/officeart/2008/layout/VerticalCurvedList"/>
    <dgm:cxn modelId="{68A305A5-3F44-4882-9AFE-032DA3F4177C}" srcId="{12C7FC2D-72F9-4E8C-BDB4-DD9EAF795CE1}" destId="{49FF4F68-CBBD-49E7-8F28-7E3ADEFAF086}" srcOrd="2" destOrd="0" parTransId="{01C54BA8-7D61-42F0-B98A-DDC99EFDAEC5}" sibTransId="{478BE317-40D8-45F4-B3CE-693AF2048355}"/>
    <dgm:cxn modelId="{2A74EFEF-0242-4A3E-BC8A-0EFC466F4880}" srcId="{12C7FC2D-72F9-4E8C-BDB4-DD9EAF795CE1}" destId="{9E87EB5A-DA46-407B-B9FC-01B5984823EE}" srcOrd="1" destOrd="0" parTransId="{46ECBDA4-2CC1-48DE-A3B8-C0C23C4DBC47}" sibTransId="{6A1288CF-4958-4DD8-A8AA-2D2A7B1F8A66}"/>
    <dgm:cxn modelId="{F759B38A-97D3-4CFF-8001-4F7C3D5D94B6}" type="presOf" srcId="{3F84322A-F2BE-4D7B-A429-76A9614893DF}" destId="{9E7566E2-7675-40DC-B163-8D978E56922B}" srcOrd="0" destOrd="2" presId="urn:microsoft.com/office/officeart/2008/layout/VerticalCurvedList"/>
    <dgm:cxn modelId="{5A52A64D-26CE-4A9A-A01F-6657666DE983}" type="presOf" srcId="{0135E1A8-B6F5-45EB-919B-86CD9BB15D2D}" destId="{537EC0E5-07F1-4C82-99D4-C741C571A90C}" srcOrd="0" destOrd="1" presId="urn:microsoft.com/office/officeart/2008/layout/VerticalCurvedList"/>
    <dgm:cxn modelId="{D43C349D-32B3-4A64-9BE6-37B8020DAFEB}" srcId="{49FF4F68-CBBD-49E7-8F28-7E3ADEFAF086}" destId="{D3620524-9743-41BB-A371-9C79E1812B85}" srcOrd="2" destOrd="0" parTransId="{3156E3D7-D3D6-4971-AC95-C769E1993D40}" sibTransId="{ECF5C503-0ED8-4854-BC89-3A8DE048BEB7}"/>
    <dgm:cxn modelId="{DF4ACC8C-CE04-49C3-A86D-5E91CF7F1B7C}" type="presOf" srcId="{18E5F41D-E2DA-44C4-B54C-FE84FD9CEA27}" destId="{9E7566E2-7675-40DC-B163-8D978E56922B}" srcOrd="0" destOrd="0" presId="urn:microsoft.com/office/officeart/2008/layout/VerticalCurvedList"/>
    <dgm:cxn modelId="{A743F3C7-CFE3-4BF3-BBFF-4F69F64070C0}" type="presOf" srcId="{12C7FC2D-72F9-4E8C-BDB4-DD9EAF795CE1}" destId="{6F4241F1-4C8D-4DE1-A3C5-E4C8663E3A61}" srcOrd="0" destOrd="0" presId="urn:microsoft.com/office/officeart/2008/layout/VerticalCurvedList"/>
    <dgm:cxn modelId="{6D4F5640-5C9E-4B56-B810-E2233B416C14}" srcId="{18E5F41D-E2DA-44C4-B54C-FE84FD9CEA27}" destId="{99CEF010-E625-411F-B5FC-2CAA3F33D3C1}" srcOrd="0" destOrd="0" parTransId="{DF073683-08D5-45F4-ACB1-3742F1AB7274}" sibTransId="{7F598886-F2E0-41D8-9898-40213A27875D}"/>
    <dgm:cxn modelId="{6B2146E4-1C47-4C5A-8A33-DAB902C6B31C}" type="presOf" srcId="{7F598886-F2E0-41D8-9898-40213A27875D}" destId="{DCF8EFB6-DA59-4C5E-A81D-F399BE623274}" srcOrd="0" destOrd="0" presId="urn:microsoft.com/office/officeart/2008/layout/VerticalCurvedList"/>
    <dgm:cxn modelId="{95720A89-BB5E-4A25-AF77-89AABA4FFFF8}" srcId="{18E5F41D-E2DA-44C4-B54C-FE84FD9CEA27}" destId="{3F84322A-F2BE-4D7B-A429-76A9614893DF}" srcOrd="1" destOrd="0" parTransId="{96F1CEE5-7770-4963-8463-6FC704BA0688}" sibTransId="{B627506E-C26A-4BB0-B985-3469FF00CD03}"/>
    <dgm:cxn modelId="{7EB166DD-57BE-4656-99AC-73D7E8883C70}" type="presParOf" srcId="{6F4241F1-4C8D-4DE1-A3C5-E4C8663E3A61}" destId="{99054DED-C8C0-4284-B40B-3409811CB04F}" srcOrd="0" destOrd="0" presId="urn:microsoft.com/office/officeart/2008/layout/VerticalCurvedList"/>
    <dgm:cxn modelId="{FDD81E5B-CB33-4721-ACBE-538A5E128F56}" type="presParOf" srcId="{99054DED-C8C0-4284-B40B-3409811CB04F}" destId="{38790783-97EC-40B4-877D-197BD6D3E20E}" srcOrd="0" destOrd="0" presId="urn:microsoft.com/office/officeart/2008/layout/VerticalCurvedList"/>
    <dgm:cxn modelId="{3DCD641E-E010-4BC5-BDBD-0B3EC15AE4F4}" type="presParOf" srcId="{38790783-97EC-40B4-877D-197BD6D3E20E}" destId="{C0DE2B42-F864-40C0-9661-DEA01B2DF521}" srcOrd="0" destOrd="0" presId="urn:microsoft.com/office/officeart/2008/layout/VerticalCurvedList"/>
    <dgm:cxn modelId="{6B42AA7B-6E30-437F-9812-0A4B70A75FC8}" type="presParOf" srcId="{38790783-97EC-40B4-877D-197BD6D3E20E}" destId="{DCF8EFB6-DA59-4C5E-A81D-F399BE623274}" srcOrd="1" destOrd="0" presId="urn:microsoft.com/office/officeart/2008/layout/VerticalCurvedList"/>
    <dgm:cxn modelId="{AD3CD7F4-8F9D-44FA-AE7F-8310D8F4EEEE}" type="presParOf" srcId="{38790783-97EC-40B4-877D-197BD6D3E20E}" destId="{257B5830-160F-4318-97AF-2813E4453E14}" srcOrd="2" destOrd="0" presId="urn:microsoft.com/office/officeart/2008/layout/VerticalCurvedList"/>
    <dgm:cxn modelId="{B77DC1F7-C5C0-4589-984E-CC1F9CEF1749}" type="presParOf" srcId="{38790783-97EC-40B4-877D-197BD6D3E20E}" destId="{6BF7A949-4C54-4F6F-B1BF-628017A86ECB}" srcOrd="3" destOrd="0" presId="urn:microsoft.com/office/officeart/2008/layout/VerticalCurvedList"/>
    <dgm:cxn modelId="{15D1FF71-BFFD-4808-97AC-966244DB8B88}" type="presParOf" srcId="{99054DED-C8C0-4284-B40B-3409811CB04F}" destId="{9E7566E2-7675-40DC-B163-8D978E56922B}" srcOrd="1" destOrd="0" presId="urn:microsoft.com/office/officeart/2008/layout/VerticalCurvedList"/>
    <dgm:cxn modelId="{45CDEFFC-8562-4285-BA7C-8E4629659B4A}" type="presParOf" srcId="{99054DED-C8C0-4284-B40B-3409811CB04F}" destId="{4A1A5101-6908-4752-9512-92D2CC01742D}" srcOrd="2" destOrd="0" presId="urn:microsoft.com/office/officeart/2008/layout/VerticalCurvedList"/>
    <dgm:cxn modelId="{F2762FBF-CD29-40C0-80CA-8050E5C2E647}" type="presParOf" srcId="{4A1A5101-6908-4752-9512-92D2CC01742D}" destId="{1931BB7B-6557-4558-A64A-E9EC87E5F137}" srcOrd="0" destOrd="0" presId="urn:microsoft.com/office/officeart/2008/layout/VerticalCurvedList"/>
    <dgm:cxn modelId="{A4E3CA43-4A8F-4A21-B3C0-9E70C0D9916D}" type="presParOf" srcId="{99054DED-C8C0-4284-B40B-3409811CB04F}" destId="{537EC0E5-07F1-4C82-99D4-C741C571A90C}" srcOrd="3" destOrd="0" presId="urn:microsoft.com/office/officeart/2008/layout/VerticalCurvedList"/>
    <dgm:cxn modelId="{8B2BBC4E-5D09-43D5-BDE8-FD5AF7C0031C}" type="presParOf" srcId="{99054DED-C8C0-4284-B40B-3409811CB04F}" destId="{58D54F36-6973-4B15-B0BE-D08C12478ABE}" srcOrd="4" destOrd="0" presId="urn:microsoft.com/office/officeart/2008/layout/VerticalCurvedList"/>
    <dgm:cxn modelId="{F25AA9C7-5A3F-4D13-A5EE-D0882A1A0029}" type="presParOf" srcId="{58D54F36-6973-4B15-B0BE-D08C12478ABE}" destId="{D54F7D27-9880-445D-86CE-E5901455C829}" srcOrd="0" destOrd="0" presId="urn:microsoft.com/office/officeart/2008/layout/VerticalCurvedList"/>
    <dgm:cxn modelId="{B4689650-ABAA-4DEA-97CB-24670874EC14}" type="presParOf" srcId="{99054DED-C8C0-4284-B40B-3409811CB04F}" destId="{169CE5B5-C0F5-486C-B8C3-D4FA794F7D38}" srcOrd="5" destOrd="0" presId="urn:microsoft.com/office/officeart/2008/layout/VerticalCurvedList"/>
    <dgm:cxn modelId="{6E83310C-2FF6-461F-BDB1-436B23FEC45D}" type="presParOf" srcId="{99054DED-C8C0-4284-B40B-3409811CB04F}" destId="{08909A6E-A295-443D-819D-E05D93B420B2}" srcOrd="6" destOrd="0" presId="urn:microsoft.com/office/officeart/2008/layout/VerticalCurvedList"/>
    <dgm:cxn modelId="{E0878304-B5C2-4718-900F-EFDEC3992200}" type="presParOf" srcId="{08909A6E-A295-443D-819D-E05D93B420B2}" destId="{B4C8D7D8-11A4-4CA1-9D5C-0ED8156CA13F}"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9507D2-4951-4102-83EA-032117326357}" type="doc">
      <dgm:prSet loTypeId="urn:microsoft.com/office/officeart/2005/8/layout/bList2#3" loCatId="list" qsTypeId="urn:microsoft.com/office/officeart/2005/8/quickstyle/simple1" qsCatId="simple" csTypeId="urn:microsoft.com/office/officeart/2005/8/colors/accent1_2" csCatId="accent1" phldr="1"/>
      <dgm:spPr/>
    </dgm:pt>
    <dgm:pt modelId="{40A170BE-F840-47BD-ABEC-FE59E37663CE}">
      <dgm:prSet phldrT="[Texto]"/>
      <dgm:spPr/>
      <dgm:t>
        <a:bodyPr/>
        <a:lstStyle/>
        <a:p>
          <a:r>
            <a:rPr lang="es-ES" dirty="0" smtClean="0"/>
            <a:t>Preescolares</a:t>
          </a:r>
          <a:endParaRPr lang="es-ES" dirty="0"/>
        </a:p>
      </dgm:t>
    </dgm:pt>
    <dgm:pt modelId="{65983916-14B8-46A0-AA1B-22E8A96BA6E2}" type="parTrans" cxnId="{24FEFC6E-0829-4C8B-A417-AAAF54C9BE46}">
      <dgm:prSet/>
      <dgm:spPr/>
      <dgm:t>
        <a:bodyPr/>
        <a:lstStyle/>
        <a:p>
          <a:endParaRPr lang="es-ES"/>
        </a:p>
      </dgm:t>
    </dgm:pt>
    <dgm:pt modelId="{CBA2DF6F-6F24-4445-AC07-4824EB697858}" type="sibTrans" cxnId="{24FEFC6E-0829-4C8B-A417-AAAF54C9BE46}">
      <dgm:prSet/>
      <dgm:spPr/>
      <dgm:t>
        <a:bodyPr/>
        <a:lstStyle/>
        <a:p>
          <a:endParaRPr lang="es-ES"/>
        </a:p>
      </dgm:t>
    </dgm:pt>
    <dgm:pt modelId="{A7FB7472-FE59-4011-A971-6572C796244E}">
      <dgm:prSet phldrT="[Texto]" custT="1"/>
      <dgm:spPr/>
      <dgm:t>
        <a:bodyPr/>
        <a:lstStyle/>
        <a:p>
          <a:r>
            <a:rPr lang="es-ES" sz="2000" dirty="0" smtClean="0"/>
            <a:t>Retraimiento social</a:t>
          </a:r>
          <a:endParaRPr lang="es-ES" sz="2000" dirty="0"/>
        </a:p>
      </dgm:t>
    </dgm:pt>
    <dgm:pt modelId="{CB32B607-8FCF-487F-88FC-6C6DBF775AC2}" type="parTrans" cxnId="{3E341EA8-7028-4E5F-8ED3-4EF5281FDA2F}">
      <dgm:prSet/>
      <dgm:spPr/>
      <dgm:t>
        <a:bodyPr/>
        <a:lstStyle/>
        <a:p>
          <a:endParaRPr lang="es-ES"/>
        </a:p>
      </dgm:t>
    </dgm:pt>
    <dgm:pt modelId="{08638C44-17D9-4191-A021-16E5D34F76CF}" type="sibTrans" cxnId="{3E341EA8-7028-4E5F-8ED3-4EF5281FDA2F}">
      <dgm:prSet/>
      <dgm:spPr/>
      <dgm:t>
        <a:bodyPr/>
        <a:lstStyle/>
        <a:p>
          <a:endParaRPr lang="es-ES"/>
        </a:p>
      </dgm:t>
    </dgm:pt>
    <dgm:pt modelId="{EDF141A8-9779-4034-A720-1EBDE1A1803D}">
      <dgm:prSet phldrT="[Texto]" custT="1"/>
      <dgm:spPr/>
      <dgm:t>
        <a:bodyPr/>
        <a:lstStyle/>
        <a:p>
          <a:r>
            <a:rPr lang="es-ES" sz="2000" dirty="0" smtClean="0"/>
            <a:t>Alteraciones en nivel de actividad</a:t>
          </a:r>
          <a:endParaRPr lang="es-ES" sz="2000" dirty="0"/>
        </a:p>
      </dgm:t>
    </dgm:pt>
    <dgm:pt modelId="{7129368B-B2DB-4CB5-9D88-D2DE1EFB7989}" type="parTrans" cxnId="{D96F4366-56EE-423E-BECD-41137E79FD6E}">
      <dgm:prSet/>
      <dgm:spPr/>
      <dgm:t>
        <a:bodyPr/>
        <a:lstStyle/>
        <a:p>
          <a:endParaRPr lang="es-ES"/>
        </a:p>
      </dgm:t>
    </dgm:pt>
    <dgm:pt modelId="{BC5AE461-5210-406C-B011-1EE2CA5DBB5F}" type="sibTrans" cxnId="{D96F4366-56EE-423E-BECD-41137E79FD6E}">
      <dgm:prSet/>
      <dgm:spPr/>
      <dgm:t>
        <a:bodyPr/>
        <a:lstStyle/>
        <a:p>
          <a:endParaRPr lang="es-ES"/>
        </a:p>
      </dgm:t>
    </dgm:pt>
    <dgm:pt modelId="{91E8AB26-4E0D-4CF5-9896-DFA58D641DC1}">
      <dgm:prSet phldrT="[Texto]" custT="1"/>
      <dgm:spPr/>
      <dgm:t>
        <a:bodyPr/>
        <a:lstStyle/>
        <a:p>
          <a:r>
            <a:rPr lang="es-ES" sz="2000" dirty="0" smtClean="0"/>
            <a:t>Temores inexplicables</a:t>
          </a:r>
          <a:endParaRPr lang="es-ES" sz="2000" dirty="0"/>
        </a:p>
      </dgm:t>
    </dgm:pt>
    <dgm:pt modelId="{BBA2997A-B1E1-4966-A51E-F9A7A27D6717}" type="parTrans" cxnId="{DD774B6D-EE27-47C0-9C36-9AB20BDC2449}">
      <dgm:prSet/>
      <dgm:spPr/>
      <dgm:t>
        <a:bodyPr/>
        <a:lstStyle/>
        <a:p>
          <a:endParaRPr lang="es-ES"/>
        </a:p>
      </dgm:t>
    </dgm:pt>
    <dgm:pt modelId="{25A0F93A-B4CC-4C59-B1B1-CB8B0A34878E}" type="sibTrans" cxnId="{DD774B6D-EE27-47C0-9C36-9AB20BDC2449}">
      <dgm:prSet/>
      <dgm:spPr/>
      <dgm:t>
        <a:bodyPr/>
        <a:lstStyle/>
        <a:p>
          <a:endParaRPr lang="es-ES"/>
        </a:p>
      </dgm:t>
    </dgm:pt>
    <dgm:pt modelId="{E386BBEE-65FE-4910-84C2-497C3C040160}">
      <dgm:prSet phldrT="[Texto]" custT="1"/>
      <dgm:spPr/>
      <dgm:t>
        <a:bodyPr/>
        <a:lstStyle/>
        <a:p>
          <a:r>
            <a:rPr lang="es-ES" sz="2000" dirty="0" smtClean="0"/>
            <a:t>Alteraciones del sueño</a:t>
          </a:r>
          <a:endParaRPr lang="es-ES" sz="2000" dirty="0"/>
        </a:p>
      </dgm:t>
    </dgm:pt>
    <dgm:pt modelId="{6815985C-2A0F-4188-8ABA-2CF17611C369}" type="parTrans" cxnId="{9B95DAD6-F955-487F-9AC5-5109B011B85C}">
      <dgm:prSet/>
      <dgm:spPr/>
      <dgm:t>
        <a:bodyPr/>
        <a:lstStyle/>
        <a:p>
          <a:endParaRPr lang="es-ES"/>
        </a:p>
      </dgm:t>
    </dgm:pt>
    <dgm:pt modelId="{87E2C3CF-E39B-4D16-A8A8-A7E7E33EB0CF}" type="sibTrans" cxnId="{9B95DAD6-F955-487F-9AC5-5109B011B85C}">
      <dgm:prSet/>
      <dgm:spPr/>
      <dgm:t>
        <a:bodyPr/>
        <a:lstStyle/>
        <a:p>
          <a:endParaRPr lang="es-ES"/>
        </a:p>
      </dgm:t>
    </dgm:pt>
    <dgm:pt modelId="{38FCC20A-3FE8-4783-98D3-90CE50B3512B}">
      <dgm:prSet phldrT="[Texto]" custT="1"/>
      <dgm:spPr/>
      <dgm:t>
        <a:bodyPr/>
        <a:lstStyle/>
        <a:p>
          <a:r>
            <a:rPr lang="es-ES" sz="2000" dirty="0" smtClean="0"/>
            <a:t>TEP</a:t>
          </a:r>
          <a:endParaRPr lang="es-ES" sz="2000" dirty="0"/>
        </a:p>
      </dgm:t>
    </dgm:pt>
    <dgm:pt modelId="{2D25FF90-958F-4648-AEEA-FD6DF1FC91F1}" type="parTrans" cxnId="{CFF2BC5C-AC53-4447-9FC4-DC7E91935638}">
      <dgm:prSet/>
      <dgm:spPr/>
      <dgm:t>
        <a:bodyPr/>
        <a:lstStyle/>
        <a:p>
          <a:endParaRPr lang="es-ES"/>
        </a:p>
      </dgm:t>
    </dgm:pt>
    <dgm:pt modelId="{08DA2464-1FEB-4214-8FE9-A62DEDF3ACFE}" type="sibTrans" cxnId="{CFF2BC5C-AC53-4447-9FC4-DC7E91935638}">
      <dgm:prSet/>
      <dgm:spPr/>
      <dgm:t>
        <a:bodyPr/>
        <a:lstStyle/>
        <a:p>
          <a:endParaRPr lang="es-ES"/>
        </a:p>
      </dgm:t>
    </dgm:pt>
    <dgm:pt modelId="{9400D940-9B56-4452-BF26-BA4F8E78CE6C}">
      <dgm:prSet phldrT="[Texto]" custT="1"/>
      <dgm:spPr/>
      <dgm:t>
        <a:bodyPr/>
        <a:lstStyle/>
        <a:p>
          <a:r>
            <a:rPr lang="es-ES" sz="2000" dirty="0" smtClean="0"/>
            <a:t>Hiperactividad</a:t>
          </a:r>
          <a:endParaRPr lang="es-ES" sz="2000" dirty="0"/>
        </a:p>
      </dgm:t>
    </dgm:pt>
    <dgm:pt modelId="{161C3328-1268-478F-BEA6-7D346B06DC65}" type="parTrans" cxnId="{3A396570-9FF4-45EC-9A8F-E49E7A96A5CA}">
      <dgm:prSet/>
      <dgm:spPr/>
      <dgm:t>
        <a:bodyPr/>
        <a:lstStyle/>
        <a:p>
          <a:endParaRPr lang="es-ES"/>
        </a:p>
      </dgm:t>
    </dgm:pt>
    <dgm:pt modelId="{94612349-3D7B-450F-9A2B-158765DA409B}" type="sibTrans" cxnId="{3A396570-9FF4-45EC-9A8F-E49E7A96A5CA}">
      <dgm:prSet/>
      <dgm:spPr/>
      <dgm:t>
        <a:bodyPr/>
        <a:lstStyle/>
        <a:p>
          <a:endParaRPr lang="es-ES"/>
        </a:p>
      </dgm:t>
    </dgm:pt>
    <dgm:pt modelId="{E9B788BA-CA00-409B-A997-ED426A33F124}">
      <dgm:prSet phldrT="[Texto]" custT="1"/>
      <dgm:spPr/>
      <dgm:t>
        <a:bodyPr/>
        <a:lstStyle/>
        <a:p>
          <a:r>
            <a:rPr lang="es-ES" sz="2000" dirty="0" smtClean="0"/>
            <a:t>Enuresis y </a:t>
          </a:r>
          <a:r>
            <a:rPr lang="es-ES" sz="2000" dirty="0" err="1" smtClean="0"/>
            <a:t>ecopresis</a:t>
          </a:r>
          <a:endParaRPr lang="es-ES" sz="2000" dirty="0"/>
        </a:p>
      </dgm:t>
    </dgm:pt>
    <dgm:pt modelId="{4CDE3B17-75E8-4C04-90B5-078B420F97C5}" type="parTrans" cxnId="{3F8F9729-3285-4ACF-AEDB-CA47D7BB2CF9}">
      <dgm:prSet/>
      <dgm:spPr/>
      <dgm:t>
        <a:bodyPr/>
        <a:lstStyle/>
        <a:p>
          <a:endParaRPr lang="es-ES"/>
        </a:p>
      </dgm:t>
    </dgm:pt>
    <dgm:pt modelId="{7B13F327-1B42-4AE2-8BF9-7EAB77A1CC34}" type="sibTrans" cxnId="{3F8F9729-3285-4ACF-AEDB-CA47D7BB2CF9}">
      <dgm:prSet/>
      <dgm:spPr/>
      <dgm:t>
        <a:bodyPr/>
        <a:lstStyle/>
        <a:p>
          <a:endParaRPr lang="es-ES"/>
        </a:p>
      </dgm:t>
    </dgm:pt>
    <dgm:pt modelId="{C2243F12-AD39-4771-A039-3FF5ED9199FE}">
      <dgm:prSet phldrT="[Texto]" custT="1"/>
      <dgm:spPr/>
      <dgm:t>
        <a:bodyPr/>
        <a:lstStyle/>
        <a:p>
          <a:r>
            <a:rPr lang="es-ES" sz="2000" dirty="0" smtClean="0"/>
            <a:t>Trastornos del sueño</a:t>
          </a:r>
          <a:endParaRPr lang="es-ES" sz="2000" dirty="0"/>
        </a:p>
      </dgm:t>
    </dgm:pt>
    <dgm:pt modelId="{730E92F5-DDE6-4283-983E-CAE357CCF1CD}" type="parTrans" cxnId="{27E9A907-FB4A-4D31-AF45-C584A8A6F801}">
      <dgm:prSet/>
      <dgm:spPr/>
      <dgm:t>
        <a:bodyPr/>
        <a:lstStyle/>
        <a:p>
          <a:endParaRPr lang="es-ES"/>
        </a:p>
      </dgm:t>
    </dgm:pt>
    <dgm:pt modelId="{2317E9B1-C88F-4797-B09A-50C4CCE8CF7C}" type="sibTrans" cxnId="{27E9A907-FB4A-4D31-AF45-C584A8A6F801}">
      <dgm:prSet/>
      <dgm:spPr/>
      <dgm:t>
        <a:bodyPr/>
        <a:lstStyle/>
        <a:p>
          <a:endParaRPr lang="es-ES"/>
        </a:p>
      </dgm:t>
    </dgm:pt>
    <dgm:pt modelId="{FAE4468C-EEF3-431D-A931-7FFF60EFC95B}">
      <dgm:prSet phldrT="[Texto]" custT="1"/>
      <dgm:spPr/>
      <dgm:t>
        <a:bodyPr/>
        <a:lstStyle/>
        <a:p>
          <a:r>
            <a:rPr lang="es-ES" sz="2000" dirty="0" smtClean="0"/>
            <a:t>Fobias o temores intensos</a:t>
          </a:r>
          <a:endParaRPr lang="es-ES" sz="2000" dirty="0"/>
        </a:p>
      </dgm:t>
    </dgm:pt>
    <dgm:pt modelId="{39299E7D-512B-4026-B030-45C7074FDA8A}" type="parTrans" cxnId="{EFD62E8C-539D-4551-8F43-80325005E9C3}">
      <dgm:prSet/>
      <dgm:spPr/>
      <dgm:t>
        <a:bodyPr/>
        <a:lstStyle/>
        <a:p>
          <a:endParaRPr lang="es-ES"/>
        </a:p>
      </dgm:t>
    </dgm:pt>
    <dgm:pt modelId="{A5B18D93-8118-4C8A-866E-E455639A3BD8}" type="sibTrans" cxnId="{EFD62E8C-539D-4551-8F43-80325005E9C3}">
      <dgm:prSet/>
      <dgm:spPr/>
      <dgm:t>
        <a:bodyPr/>
        <a:lstStyle/>
        <a:p>
          <a:endParaRPr lang="es-ES"/>
        </a:p>
      </dgm:t>
    </dgm:pt>
    <dgm:pt modelId="{63375DA0-2B95-432F-BFFD-827F4A339A67}">
      <dgm:prSet phldrT="[Texto]" custT="1"/>
      <dgm:spPr/>
      <dgm:t>
        <a:bodyPr/>
        <a:lstStyle/>
        <a:p>
          <a:r>
            <a:rPr lang="es-ES" sz="2000" dirty="0" smtClean="0"/>
            <a:t>Conductas compulsivas</a:t>
          </a:r>
          <a:endParaRPr lang="es-ES" sz="2000" dirty="0"/>
        </a:p>
      </dgm:t>
    </dgm:pt>
    <dgm:pt modelId="{39B352FD-9EFB-4FA6-9E64-530FCA9A1041}" type="parTrans" cxnId="{D3FE4247-957D-49FE-A960-14B562C6F328}">
      <dgm:prSet/>
      <dgm:spPr/>
      <dgm:t>
        <a:bodyPr/>
        <a:lstStyle/>
        <a:p>
          <a:endParaRPr lang="es-ES"/>
        </a:p>
      </dgm:t>
    </dgm:pt>
    <dgm:pt modelId="{FF98A7CF-C122-4C8E-8BEB-A5C62F60B137}" type="sibTrans" cxnId="{D3FE4247-957D-49FE-A960-14B562C6F328}">
      <dgm:prSet/>
      <dgm:spPr/>
      <dgm:t>
        <a:bodyPr/>
        <a:lstStyle/>
        <a:p>
          <a:endParaRPr lang="es-ES"/>
        </a:p>
      </dgm:t>
    </dgm:pt>
    <dgm:pt modelId="{ACBE8F86-BEC2-4FBA-A45B-4629DE3C5279}">
      <dgm:prSet phldrT="[Texto]" custT="1"/>
      <dgm:spPr/>
      <dgm:t>
        <a:bodyPr/>
        <a:lstStyle/>
        <a:p>
          <a:r>
            <a:rPr lang="es-ES" sz="2000" dirty="0" smtClean="0"/>
            <a:t>Fenómenos </a:t>
          </a:r>
          <a:r>
            <a:rPr lang="es-ES" sz="2000" dirty="0" err="1" smtClean="0"/>
            <a:t>disociativos</a:t>
          </a:r>
          <a:endParaRPr lang="es-ES" sz="2000" dirty="0"/>
        </a:p>
      </dgm:t>
    </dgm:pt>
    <dgm:pt modelId="{71AEA6D7-24A9-44DC-AC0E-C34BDA7A60A7}" type="parTrans" cxnId="{E2012B25-CDB5-46FF-A83F-D828CCE7CBC4}">
      <dgm:prSet/>
      <dgm:spPr/>
      <dgm:t>
        <a:bodyPr/>
        <a:lstStyle/>
        <a:p>
          <a:endParaRPr lang="es-ES"/>
        </a:p>
      </dgm:t>
    </dgm:pt>
    <dgm:pt modelId="{1E0456E8-94D7-425F-AFE1-2143E2C5F13B}" type="sibTrans" cxnId="{E2012B25-CDB5-46FF-A83F-D828CCE7CBC4}">
      <dgm:prSet/>
      <dgm:spPr/>
      <dgm:t>
        <a:bodyPr/>
        <a:lstStyle/>
        <a:p>
          <a:endParaRPr lang="es-ES"/>
        </a:p>
      </dgm:t>
    </dgm:pt>
    <dgm:pt modelId="{E42603BC-BC0D-40CC-A2FE-7B96B9D1B1FE}" type="pres">
      <dgm:prSet presAssocID="{099507D2-4951-4102-83EA-032117326357}" presName="diagram" presStyleCnt="0">
        <dgm:presLayoutVars>
          <dgm:dir/>
          <dgm:animLvl val="lvl"/>
          <dgm:resizeHandles val="exact"/>
        </dgm:presLayoutVars>
      </dgm:prSet>
      <dgm:spPr/>
    </dgm:pt>
    <dgm:pt modelId="{90A32160-9285-4C90-B873-624EA43910D7}" type="pres">
      <dgm:prSet presAssocID="{40A170BE-F840-47BD-ABEC-FE59E37663CE}" presName="compNode" presStyleCnt="0"/>
      <dgm:spPr/>
    </dgm:pt>
    <dgm:pt modelId="{143C09F6-3B01-4E52-A6A1-D9554C0857D1}" type="pres">
      <dgm:prSet presAssocID="{40A170BE-F840-47BD-ABEC-FE59E37663CE}" presName="childRect" presStyleLbl="bgAcc1" presStyleIdx="0" presStyleCnt="1" custScaleX="274243" custScaleY="180514" custLinFactNeighborX="-337" custLinFactNeighborY="-6901">
        <dgm:presLayoutVars>
          <dgm:bulletEnabled val="1"/>
        </dgm:presLayoutVars>
      </dgm:prSet>
      <dgm:spPr/>
      <dgm:t>
        <a:bodyPr/>
        <a:lstStyle/>
        <a:p>
          <a:endParaRPr lang="es-ES"/>
        </a:p>
      </dgm:t>
    </dgm:pt>
    <dgm:pt modelId="{F2647B7A-29A8-44BB-903E-D20C55B97696}" type="pres">
      <dgm:prSet presAssocID="{40A170BE-F840-47BD-ABEC-FE59E37663CE}" presName="parentText" presStyleLbl="node1" presStyleIdx="0" presStyleCnt="0">
        <dgm:presLayoutVars>
          <dgm:chMax val="0"/>
          <dgm:bulletEnabled val="1"/>
        </dgm:presLayoutVars>
      </dgm:prSet>
      <dgm:spPr/>
      <dgm:t>
        <a:bodyPr/>
        <a:lstStyle/>
        <a:p>
          <a:endParaRPr lang="es-ES"/>
        </a:p>
      </dgm:t>
    </dgm:pt>
    <dgm:pt modelId="{037BF943-C8CB-4C8B-AF3B-A3F4A5FF504A}" type="pres">
      <dgm:prSet presAssocID="{40A170BE-F840-47BD-ABEC-FE59E37663CE}" presName="parentRect" presStyleLbl="alignNode1" presStyleIdx="0" presStyleCnt="1" custScaleX="105376" custScaleY="76457" custLinFactY="-165113" custLinFactNeighborX="95758" custLinFactNeighborY="-200000"/>
      <dgm:spPr/>
      <dgm:t>
        <a:bodyPr/>
        <a:lstStyle/>
        <a:p>
          <a:endParaRPr lang="es-ES"/>
        </a:p>
      </dgm:t>
    </dgm:pt>
    <dgm:pt modelId="{8B9C3552-C8B7-4048-B904-3E60F7DE6934}" type="pres">
      <dgm:prSet presAssocID="{40A170BE-F840-47BD-ABEC-FE59E37663CE}" presName="adorn" presStyleLbl="fgAccFollowNode1" presStyleIdx="0" presStyleCnt="1" custScaleX="69048" custScaleY="41689" custLinFactNeighborX="-10824" custLinFactNeighborY="4365"/>
      <dgm:spPr>
        <a:blipFill rotWithShape="1">
          <a:blip xmlns:r="http://schemas.openxmlformats.org/officeDocument/2006/relationships" r:embed="rId1"/>
          <a:stretch>
            <a:fillRect/>
          </a:stretch>
        </a:blipFill>
      </dgm:spPr>
      <dgm:t>
        <a:bodyPr/>
        <a:lstStyle/>
        <a:p>
          <a:endParaRPr lang="es-ES"/>
        </a:p>
      </dgm:t>
    </dgm:pt>
  </dgm:ptLst>
  <dgm:cxnLst>
    <dgm:cxn modelId="{3A396570-9FF4-45EC-9A8F-E49E7A96A5CA}" srcId="{40A170BE-F840-47BD-ABEC-FE59E37663CE}" destId="{9400D940-9B56-4452-BF26-BA4F8E78CE6C}" srcOrd="5" destOrd="0" parTransId="{161C3328-1268-478F-BEA6-7D346B06DC65}" sibTransId="{94612349-3D7B-450F-9A2B-158765DA409B}"/>
    <dgm:cxn modelId="{E2012B25-CDB5-46FF-A83F-D828CCE7CBC4}" srcId="{40A170BE-F840-47BD-ABEC-FE59E37663CE}" destId="{ACBE8F86-BEC2-4FBA-A45B-4629DE3C5279}" srcOrd="10" destOrd="0" parTransId="{71AEA6D7-24A9-44DC-AC0E-C34BDA7A60A7}" sibTransId="{1E0456E8-94D7-425F-AFE1-2143E2C5F13B}"/>
    <dgm:cxn modelId="{CFF2BC5C-AC53-4447-9FC4-DC7E91935638}" srcId="{40A170BE-F840-47BD-ABEC-FE59E37663CE}" destId="{38FCC20A-3FE8-4783-98D3-90CE50B3512B}" srcOrd="4" destOrd="0" parTransId="{2D25FF90-958F-4648-AEEA-FD6DF1FC91F1}" sibTransId="{08DA2464-1FEB-4214-8FE9-A62DEDF3ACFE}"/>
    <dgm:cxn modelId="{3F8F9729-3285-4ACF-AEDB-CA47D7BB2CF9}" srcId="{40A170BE-F840-47BD-ABEC-FE59E37663CE}" destId="{E9B788BA-CA00-409B-A997-ED426A33F124}" srcOrd="6" destOrd="0" parTransId="{4CDE3B17-75E8-4C04-90B5-078B420F97C5}" sibTransId="{7B13F327-1B42-4AE2-8BF9-7EAB77A1CC34}"/>
    <dgm:cxn modelId="{FC781C89-6E58-4FDF-8D6B-5636D6B06CD7}" type="presOf" srcId="{63375DA0-2B95-432F-BFFD-827F4A339A67}" destId="{143C09F6-3B01-4E52-A6A1-D9554C0857D1}" srcOrd="0" destOrd="9" presId="urn:microsoft.com/office/officeart/2005/8/layout/bList2#3"/>
    <dgm:cxn modelId="{D96F4366-56EE-423E-BECD-41137E79FD6E}" srcId="{40A170BE-F840-47BD-ABEC-FE59E37663CE}" destId="{EDF141A8-9779-4034-A720-1EBDE1A1803D}" srcOrd="1" destOrd="0" parTransId="{7129368B-B2DB-4CB5-9D88-D2DE1EFB7989}" sibTransId="{BC5AE461-5210-406C-B011-1EE2CA5DBB5F}"/>
    <dgm:cxn modelId="{9B95DAD6-F955-487F-9AC5-5109B011B85C}" srcId="{40A170BE-F840-47BD-ABEC-FE59E37663CE}" destId="{E386BBEE-65FE-4910-84C2-497C3C040160}" srcOrd="3" destOrd="0" parTransId="{6815985C-2A0F-4188-8ABA-2CF17611C369}" sibTransId="{87E2C3CF-E39B-4D16-A8A8-A7E7E33EB0CF}"/>
    <dgm:cxn modelId="{2A30C4A7-6A51-47A0-929C-51BE3F3E80B0}" type="presOf" srcId="{FAE4468C-EEF3-431D-A931-7FFF60EFC95B}" destId="{143C09F6-3B01-4E52-A6A1-D9554C0857D1}" srcOrd="0" destOrd="8" presId="urn:microsoft.com/office/officeart/2005/8/layout/bList2#3"/>
    <dgm:cxn modelId="{05A38BF4-FCA8-442E-A226-56914F2E5F4B}" type="presOf" srcId="{099507D2-4951-4102-83EA-032117326357}" destId="{E42603BC-BC0D-40CC-A2FE-7B96B9D1B1FE}" srcOrd="0" destOrd="0" presId="urn:microsoft.com/office/officeart/2005/8/layout/bList2#3"/>
    <dgm:cxn modelId="{836D6CA6-498D-4DF5-8741-C0A57322C87F}" type="presOf" srcId="{EDF141A8-9779-4034-A720-1EBDE1A1803D}" destId="{143C09F6-3B01-4E52-A6A1-D9554C0857D1}" srcOrd="0" destOrd="1" presId="urn:microsoft.com/office/officeart/2005/8/layout/bList2#3"/>
    <dgm:cxn modelId="{1CF552C9-107A-48BE-B2EA-35663CE044F4}" type="presOf" srcId="{E386BBEE-65FE-4910-84C2-497C3C040160}" destId="{143C09F6-3B01-4E52-A6A1-D9554C0857D1}" srcOrd="0" destOrd="3" presId="urn:microsoft.com/office/officeart/2005/8/layout/bList2#3"/>
    <dgm:cxn modelId="{241B325F-5032-4383-A53E-FD411C8E2E3B}" type="presOf" srcId="{ACBE8F86-BEC2-4FBA-A45B-4629DE3C5279}" destId="{143C09F6-3B01-4E52-A6A1-D9554C0857D1}" srcOrd="0" destOrd="10" presId="urn:microsoft.com/office/officeart/2005/8/layout/bList2#3"/>
    <dgm:cxn modelId="{691EEF51-B852-4F51-B875-58CE06BBF5C6}" type="presOf" srcId="{A7FB7472-FE59-4011-A971-6572C796244E}" destId="{143C09F6-3B01-4E52-A6A1-D9554C0857D1}" srcOrd="0" destOrd="0" presId="urn:microsoft.com/office/officeart/2005/8/layout/bList2#3"/>
    <dgm:cxn modelId="{29ABFFAA-F207-4CD4-B181-05785BC866BB}" type="presOf" srcId="{9400D940-9B56-4452-BF26-BA4F8E78CE6C}" destId="{143C09F6-3B01-4E52-A6A1-D9554C0857D1}" srcOrd="0" destOrd="5" presId="urn:microsoft.com/office/officeart/2005/8/layout/bList2#3"/>
    <dgm:cxn modelId="{3E341EA8-7028-4E5F-8ED3-4EF5281FDA2F}" srcId="{40A170BE-F840-47BD-ABEC-FE59E37663CE}" destId="{A7FB7472-FE59-4011-A971-6572C796244E}" srcOrd="0" destOrd="0" parTransId="{CB32B607-8FCF-487F-88FC-6C6DBF775AC2}" sibTransId="{08638C44-17D9-4191-A021-16E5D34F76CF}"/>
    <dgm:cxn modelId="{DD774B6D-EE27-47C0-9C36-9AB20BDC2449}" srcId="{40A170BE-F840-47BD-ABEC-FE59E37663CE}" destId="{91E8AB26-4E0D-4CF5-9896-DFA58D641DC1}" srcOrd="2" destOrd="0" parTransId="{BBA2997A-B1E1-4966-A51E-F9A7A27D6717}" sibTransId="{25A0F93A-B4CC-4C59-B1B1-CB8B0A34878E}"/>
    <dgm:cxn modelId="{5F1347C3-58A2-48F6-8328-729009715365}" type="presOf" srcId="{40A170BE-F840-47BD-ABEC-FE59E37663CE}" destId="{F2647B7A-29A8-44BB-903E-D20C55B97696}" srcOrd="0" destOrd="0" presId="urn:microsoft.com/office/officeart/2005/8/layout/bList2#3"/>
    <dgm:cxn modelId="{6D82F866-1127-4A56-B581-9113EFCC1DF5}" type="presOf" srcId="{40A170BE-F840-47BD-ABEC-FE59E37663CE}" destId="{037BF943-C8CB-4C8B-AF3B-A3F4A5FF504A}" srcOrd="1" destOrd="0" presId="urn:microsoft.com/office/officeart/2005/8/layout/bList2#3"/>
    <dgm:cxn modelId="{D3FE4247-957D-49FE-A960-14B562C6F328}" srcId="{40A170BE-F840-47BD-ABEC-FE59E37663CE}" destId="{63375DA0-2B95-432F-BFFD-827F4A339A67}" srcOrd="9" destOrd="0" parTransId="{39B352FD-9EFB-4FA6-9E64-530FCA9A1041}" sibTransId="{FF98A7CF-C122-4C8E-8BEB-A5C62F60B137}"/>
    <dgm:cxn modelId="{1BED05C8-57ED-4EE3-BE2A-49219F61F5F4}" type="presOf" srcId="{E9B788BA-CA00-409B-A997-ED426A33F124}" destId="{143C09F6-3B01-4E52-A6A1-D9554C0857D1}" srcOrd="0" destOrd="6" presId="urn:microsoft.com/office/officeart/2005/8/layout/bList2#3"/>
    <dgm:cxn modelId="{24FEFC6E-0829-4C8B-A417-AAAF54C9BE46}" srcId="{099507D2-4951-4102-83EA-032117326357}" destId="{40A170BE-F840-47BD-ABEC-FE59E37663CE}" srcOrd="0" destOrd="0" parTransId="{65983916-14B8-46A0-AA1B-22E8A96BA6E2}" sibTransId="{CBA2DF6F-6F24-4445-AC07-4824EB697858}"/>
    <dgm:cxn modelId="{340C8F34-F31C-4476-8AD6-A60EE36CAA6E}" type="presOf" srcId="{91E8AB26-4E0D-4CF5-9896-DFA58D641DC1}" destId="{143C09F6-3B01-4E52-A6A1-D9554C0857D1}" srcOrd="0" destOrd="2" presId="urn:microsoft.com/office/officeart/2005/8/layout/bList2#3"/>
    <dgm:cxn modelId="{82FB91B8-7F2D-4466-8D79-CA8C00A7965A}" type="presOf" srcId="{38FCC20A-3FE8-4783-98D3-90CE50B3512B}" destId="{143C09F6-3B01-4E52-A6A1-D9554C0857D1}" srcOrd="0" destOrd="4" presId="urn:microsoft.com/office/officeart/2005/8/layout/bList2#3"/>
    <dgm:cxn modelId="{EFD62E8C-539D-4551-8F43-80325005E9C3}" srcId="{40A170BE-F840-47BD-ABEC-FE59E37663CE}" destId="{FAE4468C-EEF3-431D-A931-7FFF60EFC95B}" srcOrd="8" destOrd="0" parTransId="{39299E7D-512B-4026-B030-45C7074FDA8A}" sibTransId="{A5B18D93-8118-4C8A-866E-E455639A3BD8}"/>
    <dgm:cxn modelId="{99709BFD-AD09-407D-8F94-4683737D60A6}" type="presOf" srcId="{C2243F12-AD39-4771-A039-3FF5ED9199FE}" destId="{143C09F6-3B01-4E52-A6A1-D9554C0857D1}" srcOrd="0" destOrd="7" presId="urn:microsoft.com/office/officeart/2005/8/layout/bList2#3"/>
    <dgm:cxn modelId="{27E9A907-FB4A-4D31-AF45-C584A8A6F801}" srcId="{40A170BE-F840-47BD-ABEC-FE59E37663CE}" destId="{C2243F12-AD39-4771-A039-3FF5ED9199FE}" srcOrd="7" destOrd="0" parTransId="{730E92F5-DDE6-4283-983E-CAE357CCF1CD}" sibTransId="{2317E9B1-C88F-4797-B09A-50C4CCE8CF7C}"/>
    <dgm:cxn modelId="{7D4BD119-BE40-40C1-8238-9E50BF888535}" type="presParOf" srcId="{E42603BC-BC0D-40CC-A2FE-7B96B9D1B1FE}" destId="{90A32160-9285-4C90-B873-624EA43910D7}" srcOrd="0" destOrd="0" presId="urn:microsoft.com/office/officeart/2005/8/layout/bList2#3"/>
    <dgm:cxn modelId="{C8D0DE78-9301-4038-AC17-CF509EA395BF}" type="presParOf" srcId="{90A32160-9285-4C90-B873-624EA43910D7}" destId="{143C09F6-3B01-4E52-A6A1-D9554C0857D1}" srcOrd="0" destOrd="0" presId="urn:microsoft.com/office/officeart/2005/8/layout/bList2#3"/>
    <dgm:cxn modelId="{D40561AA-8717-4107-AE90-3C1A31FABCA3}" type="presParOf" srcId="{90A32160-9285-4C90-B873-624EA43910D7}" destId="{F2647B7A-29A8-44BB-903E-D20C55B97696}" srcOrd="1" destOrd="0" presId="urn:microsoft.com/office/officeart/2005/8/layout/bList2#3"/>
    <dgm:cxn modelId="{18145DF7-A159-414F-B4DF-7F1E7E19DF67}" type="presParOf" srcId="{90A32160-9285-4C90-B873-624EA43910D7}" destId="{037BF943-C8CB-4C8B-AF3B-A3F4A5FF504A}" srcOrd="2" destOrd="0" presId="urn:microsoft.com/office/officeart/2005/8/layout/bList2#3"/>
    <dgm:cxn modelId="{65B29B77-4D31-4918-9716-9281955966CB}" type="presParOf" srcId="{90A32160-9285-4C90-B873-624EA43910D7}" destId="{8B9C3552-C8B7-4048-B904-3E60F7DE6934}" srcOrd="3" destOrd="0" presId="urn:microsoft.com/office/officeart/2005/8/layout/bList2#3"/>
  </dgm:cxnLst>
  <dgm:bg/>
  <dgm:whole/>
</dgm:dataModel>
</file>

<file path=ppt/diagrams/data3.xml><?xml version="1.0" encoding="utf-8"?>
<dgm:dataModel xmlns:dgm="http://schemas.openxmlformats.org/drawingml/2006/diagram" xmlns:a="http://schemas.openxmlformats.org/drawingml/2006/main">
  <dgm:ptLst>
    <dgm:pt modelId="{099507D2-4951-4102-83EA-032117326357}" type="doc">
      <dgm:prSet loTypeId="urn:microsoft.com/office/officeart/2005/8/layout/bList2#3" loCatId="list" qsTypeId="urn:microsoft.com/office/officeart/2005/8/quickstyle/simple1" qsCatId="simple" csTypeId="urn:microsoft.com/office/officeart/2005/8/colors/accent1_2" csCatId="accent1" phldr="1"/>
      <dgm:spPr/>
    </dgm:pt>
    <dgm:pt modelId="{68B01670-CEF8-4CCD-BF69-F67E07389D9B}">
      <dgm:prSet phldrT="[Texto]"/>
      <dgm:spPr/>
      <dgm:t>
        <a:bodyPr/>
        <a:lstStyle/>
        <a:p>
          <a:r>
            <a:rPr lang="es-ES" dirty="0" smtClean="0"/>
            <a:t>Escolares </a:t>
          </a:r>
          <a:r>
            <a:rPr lang="es-ES" smtClean="0"/>
            <a:t>y adolescentes</a:t>
          </a:r>
          <a:endParaRPr lang="es-ES" dirty="0"/>
        </a:p>
      </dgm:t>
    </dgm:pt>
    <dgm:pt modelId="{8093183B-CA01-44BE-A461-C330D3F36FDD}" type="parTrans" cxnId="{862381D3-603F-461A-BAB2-2586338E4731}">
      <dgm:prSet/>
      <dgm:spPr/>
      <dgm:t>
        <a:bodyPr/>
        <a:lstStyle/>
        <a:p>
          <a:endParaRPr lang="es-ES"/>
        </a:p>
      </dgm:t>
    </dgm:pt>
    <dgm:pt modelId="{FFB05A47-F256-4F21-B556-9B9EA5DBFC7A}" type="sibTrans" cxnId="{862381D3-603F-461A-BAB2-2586338E4731}">
      <dgm:prSet/>
      <dgm:spPr/>
      <dgm:t>
        <a:bodyPr/>
        <a:lstStyle/>
        <a:p>
          <a:endParaRPr lang="es-ES"/>
        </a:p>
      </dgm:t>
    </dgm:pt>
    <dgm:pt modelId="{CEA1B906-EFD0-4000-9EFC-382315B45F95}">
      <dgm:prSet phldrT="[Texto]" custT="1"/>
      <dgm:spPr/>
      <dgm:t>
        <a:bodyPr/>
        <a:lstStyle/>
        <a:p>
          <a:r>
            <a:rPr lang="es-ES" sz="1800" dirty="0" smtClean="0"/>
            <a:t>Tendencia a permanecer en la escuela fuera del horario</a:t>
          </a:r>
          <a:endParaRPr lang="es-ES" sz="1800" dirty="0"/>
        </a:p>
      </dgm:t>
    </dgm:pt>
    <dgm:pt modelId="{22252090-4503-4EB8-8CEA-1DA2B0E49FE5}" type="sibTrans" cxnId="{7331EEB3-C5FA-465E-981A-0947871527B7}">
      <dgm:prSet/>
      <dgm:spPr/>
      <dgm:t>
        <a:bodyPr/>
        <a:lstStyle/>
        <a:p>
          <a:endParaRPr lang="es-ES"/>
        </a:p>
      </dgm:t>
    </dgm:pt>
    <dgm:pt modelId="{A04367B1-64B9-4A15-9E7D-D6F18A16C4FF}" type="parTrans" cxnId="{7331EEB3-C5FA-465E-981A-0947871527B7}">
      <dgm:prSet/>
      <dgm:spPr/>
      <dgm:t>
        <a:bodyPr/>
        <a:lstStyle/>
        <a:p>
          <a:endParaRPr lang="es-ES"/>
        </a:p>
      </dgm:t>
    </dgm:pt>
    <dgm:pt modelId="{32FC0463-67ED-4843-BE6B-7ECE34DBAFD2}">
      <dgm:prSet phldrT="[Texto]" custT="1"/>
      <dgm:spPr/>
      <dgm:t>
        <a:bodyPr/>
        <a:lstStyle/>
        <a:p>
          <a:r>
            <a:rPr lang="es-ES" sz="1800" dirty="0" smtClean="0"/>
            <a:t>Desesperanza y tristeza</a:t>
          </a:r>
          <a:endParaRPr lang="es-ES" sz="1800" dirty="0"/>
        </a:p>
      </dgm:t>
    </dgm:pt>
    <dgm:pt modelId="{2C4F0074-9070-4D93-A824-3E9CD5992E7D}" type="sibTrans" cxnId="{BED24274-F699-4EBE-A7AB-DC61BC7E932E}">
      <dgm:prSet/>
      <dgm:spPr/>
      <dgm:t>
        <a:bodyPr/>
        <a:lstStyle/>
        <a:p>
          <a:endParaRPr lang="es-ES"/>
        </a:p>
      </dgm:t>
    </dgm:pt>
    <dgm:pt modelId="{73CA7459-37E6-48DB-A2CC-B1571D509217}" type="parTrans" cxnId="{BED24274-F699-4EBE-A7AB-DC61BC7E932E}">
      <dgm:prSet/>
      <dgm:spPr/>
      <dgm:t>
        <a:bodyPr/>
        <a:lstStyle/>
        <a:p>
          <a:endParaRPr lang="es-ES"/>
        </a:p>
      </dgm:t>
    </dgm:pt>
    <dgm:pt modelId="{02B834FC-BD50-4A20-B8B8-F5EFD2FA565D}">
      <dgm:prSet phldrT="[Texto]" custT="1"/>
      <dgm:spPr/>
      <dgm:t>
        <a:bodyPr/>
        <a:lstStyle/>
        <a:p>
          <a:r>
            <a:rPr lang="es-ES" sz="1800" dirty="0" smtClean="0"/>
            <a:t>Mentiras frecuentes</a:t>
          </a:r>
          <a:endParaRPr lang="es-ES" sz="1800" dirty="0"/>
        </a:p>
      </dgm:t>
    </dgm:pt>
    <dgm:pt modelId="{4515BCBC-1786-4667-A56F-4A01E2583892}" type="sibTrans" cxnId="{D8B03C16-7451-44DF-AF77-CC78DD523A43}">
      <dgm:prSet/>
      <dgm:spPr/>
      <dgm:t>
        <a:bodyPr/>
        <a:lstStyle/>
        <a:p>
          <a:endParaRPr lang="es-ES"/>
        </a:p>
      </dgm:t>
    </dgm:pt>
    <dgm:pt modelId="{327CE1BC-9BBB-46B4-96FE-1736A83133F0}" type="parTrans" cxnId="{D8B03C16-7451-44DF-AF77-CC78DD523A43}">
      <dgm:prSet/>
      <dgm:spPr/>
      <dgm:t>
        <a:bodyPr/>
        <a:lstStyle/>
        <a:p>
          <a:endParaRPr lang="es-ES"/>
        </a:p>
      </dgm:t>
    </dgm:pt>
    <dgm:pt modelId="{29E7E8DF-1F43-4FE2-8B22-57BA0C40F283}">
      <dgm:prSet phldrT="[Texto]" custT="1"/>
      <dgm:spPr/>
      <dgm:t>
        <a:bodyPr/>
        <a:lstStyle/>
        <a:p>
          <a:r>
            <a:rPr lang="es-ES" sz="1800" dirty="0" smtClean="0"/>
            <a:t>Hurtos</a:t>
          </a:r>
          <a:endParaRPr lang="es-ES" sz="1800" dirty="0"/>
        </a:p>
      </dgm:t>
    </dgm:pt>
    <dgm:pt modelId="{811C9939-6388-4568-9F7D-264E3E12279E}" type="sibTrans" cxnId="{85D124E6-AEEB-46C1-A87E-C091A63B3A61}">
      <dgm:prSet/>
      <dgm:spPr/>
      <dgm:t>
        <a:bodyPr/>
        <a:lstStyle/>
        <a:p>
          <a:endParaRPr lang="es-ES"/>
        </a:p>
      </dgm:t>
    </dgm:pt>
    <dgm:pt modelId="{06491969-3385-4F2C-88F7-A173A10E0ECF}" type="parTrans" cxnId="{85D124E6-AEEB-46C1-A87E-C091A63B3A61}">
      <dgm:prSet/>
      <dgm:spPr/>
      <dgm:t>
        <a:bodyPr/>
        <a:lstStyle/>
        <a:p>
          <a:endParaRPr lang="es-ES"/>
        </a:p>
      </dgm:t>
    </dgm:pt>
    <dgm:pt modelId="{D0750528-7FB8-4E5D-913D-BC1A2641D7F4}">
      <dgm:prSet phldrT="[Texto]" custT="1"/>
      <dgm:spPr/>
      <dgm:t>
        <a:bodyPr/>
        <a:lstStyle/>
        <a:p>
          <a:r>
            <a:rPr lang="es-ES" sz="1800" dirty="0" smtClean="0"/>
            <a:t>Marcada desconfianza hacia adultos significativos</a:t>
          </a:r>
          <a:endParaRPr lang="es-ES" sz="1800" dirty="0"/>
        </a:p>
      </dgm:t>
    </dgm:pt>
    <dgm:pt modelId="{8151DF3F-5A0B-4519-9C41-DE70E008E4D0}" type="sibTrans" cxnId="{D18E3B9D-3478-4130-9A7D-F772CE0959B6}">
      <dgm:prSet/>
      <dgm:spPr/>
      <dgm:t>
        <a:bodyPr/>
        <a:lstStyle/>
        <a:p>
          <a:endParaRPr lang="es-ES"/>
        </a:p>
      </dgm:t>
    </dgm:pt>
    <dgm:pt modelId="{01EF4D9B-4C82-48FE-B7E2-15AB7784C50E}" type="parTrans" cxnId="{D18E3B9D-3478-4130-9A7D-F772CE0959B6}">
      <dgm:prSet/>
      <dgm:spPr/>
      <dgm:t>
        <a:bodyPr/>
        <a:lstStyle/>
        <a:p>
          <a:endParaRPr lang="es-ES"/>
        </a:p>
      </dgm:t>
    </dgm:pt>
    <dgm:pt modelId="{E71B5E78-9D32-4794-A97F-B6E098BCF77F}">
      <dgm:prSet phldrT="[Texto]" custT="1"/>
      <dgm:spPr/>
      <dgm:t>
        <a:bodyPr/>
        <a:lstStyle/>
        <a:p>
          <a:r>
            <a:rPr lang="es-ES" sz="1800" dirty="0" smtClean="0"/>
            <a:t>Conflictos con la autoridad</a:t>
          </a:r>
          <a:endParaRPr lang="es-ES" sz="1800" dirty="0"/>
        </a:p>
      </dgm:t>
    </dgm:pt>
    <dgm:pt modelId="{AB0A975E-3F9E-40E3-92A2-A245E8E4F542}" type="sibTrans" cxnId="{1D487129-9B8B-473D-9B9F-653A283E80BE}">
      <dgm:prSet/>
      <dgm:spPr/>
      <dgm:t>
        <a:bodyPr/>
        <a:lstStyle/>
        <a:p>
          <a:endParaRPr lang="es-ES"/>
        </a:p>
      </dgm:t>
    </dgm:pt>
    <dgm:pt modelId="{AD2D3D17-8F91-43CE-962D-D17E8DB600C1}" type="parTrans" cxnId="{1D487129-9B8B-473D-9B9F-653A283E80BE}">
      <dgm:prSet/>
      <dgm:spPr/>
      <dgm:t>
        <a:bodyPr/>
        <a:lstStyle/>
        <a:p>
          <a:endParaRPr lang="es-ES"/>
        </a:p>
      </dgm:t>
    </dgm:pt>
    <dgm:pt modelId="{A00BF551-4A59-4A17-90C7-E9731F2CFCEA}">
      <dgm:prSet phldrT="[Texto]" custT="1"/>
      <dgm:spPr/>
      <dgm:t>
        <a:bodyPr/>
        <a:lstStyle/>
        <a:p>
          <a:r>
            <a:rPr lang="es-ES" sz="1800" dirty="0" err="1" smtClean="0"/>
            <a:t>Sobreadaptación</a:t>
          </a:r>
          <a:r>
            <a:rPr lang="es-ES" sz="1800" dirty="0" smtClean="0"/>
            <a:t>, </a:t>
          </a:r>
          <a:r>
            <a:rPr lang="es-ES" sz="1800" dirty="0" err="1" smtClean="0"/>
            <a:t>pseudomadurez</a:t>
          </a:r>
          <a:endParaRPr lang="es-ES" sz="1800" dirty="0"/>
        </a:p>
      </dgm:t>
    </dgm:pt>
    <dgm:pt modelId="{D008E15E-D230-4C96-8733-95BB4BD37A13}" type="sibTrans" cxnId="{F6704B27-EB74-4C5D-80BA-913F60D30C26}">
      <dgm:prSet/>
      <dgm:spPr/>
      <dgm:t>
        <a:bodyPr/>
        <a:lstStyle/>
        <a:p>
          <a:endParaRPr lang="es-ES"/>
        </a:p>
      </dgm:t>
    </dgm:pt>
    <dgm:pt modelId="{2371FBCE-6431-419D-BF15-9F5BDF6A1585}" type="parTrans" cxnId="{F6704B27-EB74-4C5D-80BA-913F60D30C26}">
      <dgm:prSet/>
      <dgm:spPr/>
      <dgm:t>
        <a:bodyPr/>
        <a:lstStyle/>
        <a:p>
          <a:endParaRPr lang="es-ES"/>
        </a:p>
      </dgm:t>
    </dgm:pt>
    <dgm:pt modelId="{14B97A83-705B-4B98-BE3C-E95A5D3BA78D}">
      <dgm:prSet phldrT="[Texto]" custT="1"/>
      <dgm:spPr/>
      <dgm:t>
        <a:bodyPr/>
        <a:lstStyle/>
        <a:p>
          <a:r>
            <a:rPr lang="es-ES" sz="1800" dirty="0" smtClean="0"/>
            <a:t>Retraimiento llamativo, hostilidad, agresividad</a:t>
          </a:r>
          <a:endParaRPr lang="es-ES" sz="1800" dirty="0"/>
        </a:p>
      </dgm:t>
    </dgm:pt>
    <dgm:pt modelId="{A10B0451-8D7A-43F8-AF1F-CB266D65D720}" type="sibTrans" cxnId="{0AC68456-1849-4A3B-B02D-7421357F1B41}">
      <dgm:prSet/>
      <dgm:spPr/>
      <dgm:t>
        <a:bodyPr/>
        <a:lstStyle/>
        <a:p>
          <a:endParaRPr lang="es-ES"/>
        </a:p>
      </dgm:t>
    </dgm:pt>
    <dgm:pt modelId="{6717B8AE-964D-484E-87A0-F3F39ADA0E8E}" type="parTrans" cxnId="{0AC68456-1849-4A3B-B02D-7421357F1B41}">
      <dgm:prSet/>
      <dgm:spPr/>
      <dgm:t>
        <a:bodyPr/>
        <a:lstStyle/>
        <a:p>
          <a:endParaRPr lang="es-ES"/>
        </a:p>
      </dgm:t>
    </dgm:pt>
    <dgm:pt modelId="{93FE36A7-6E14-4C35-9889-328E81102E61}">
      <dgm:prSet phldrT="[Texto]" custT="1"/>
      <dgm:spPr/>
      <dgm:t>
        <a:bodyPr/>
        <a:lstStyle/>
        <a:p>
          <a:r>
            <a:rPr lang="es-ES" sz="1800" dirty="0" smtClean="0"/>
            <a:t>Fugas del hogar</a:t>
          </a:r>
          <a:endParaRPr lang="es-ES" sz="1800" dirty="0"/>
        </a:p>
      </dgm:t>
    </dgm:pt>
    <dgm:pt modelId="{090255D2-5C3A-45DE-B427-C2DF2D253B01}" type="sibTrans" cxnId="{95C84419-0F36-4A72-AD9B-0F1ACA2D5661}">
      <dgm:prSet/>
      <dgm:spPr/>
      <dgm:t>
        <a:bodyPr/>
        <a:lstStyle/>
        <a:p>
          <a:endParaRPr lang="es-ES"/>
        </a:p>
      </dgm:t>
    </dgm:pt>
    <dgm:pt modelId="{1C4106F5-003E-49D2-800A-6996556D5896}" type="parTrans" cxnId="{95C84419-0F36-4A72-AD9B-0F1ACA2D5661}">
      <dgm:prSet/>
      <dgm:spPr/>
      <dgm:t>
        <a:bodyPr/>
        <a:lstStyle/>
        <a:p>
          <a:endParaRPr lang="es-ES"/>
        </a:p>
      </dgm:t>
    </dgm:pt>
    <dgm:pt modelId="{EA3C7911-6C04-4F3D-BD8C-CE5AE82E1A15}">
      <dgm:prSet phldrT="[Texto]" custT="1"/>
      <dgm:spPr/>
      <dgm:t>
        <a:bodyPr/>
        <a:lstStyle/>
        <a:p>
          <a:r>
            <a:rPr lang="es-ES" sz="1800" dirty="0" smtClean="0"/>
            <a:t>Dificultades de aprendizaje o alteración del rendimiento</a:t>
          </a:r>
          <a:endParaRPr lang="es-ES" sz="1800" dirty="0"/>
        </a:p>
      </dgm:t>
    </dgm:pt>
    <dgm:pt modelId="{5BB2DE12-C534-4B72-9F3A-124D0D7AA562}" type="sibTrans" cxnId="{DB281777-C510-4F10-AE79-B3D196BDC56D}">
      <dgm:prSet/>
      <dgm:spPr/>
      <dgm:t>
        <a:bodyPr/>
        <a:lstStyle/>
        <a:p>
          <a:endParaRPr lang="es-ES"/>
        </a:p>
      </dgm:t>
    </dgm:pt>
    <dgm:pt modelId="{3875ECA5-3400-41A2-8E39-39E8C4CEE581}" type="parTrans" cxnId="{DB281777-C510-4F10-AE79-B3D196BDC56D}">
      <dgm:prSet/>
      <dgm:spPr/>
      <dgm:t>
        <a:bodyPr/>
        <a:lstStyle/>
        <a:p>
          <a:endParaRPr lang="es-ES"/>
        </a:p>
      </dgm:t>
    </dgm:pt>
    <dgm:pt modelId="{047CED46-A83E-4BD0-8884-5E3074924D40}">
      <dgm:prSet phldrT="[Texto]" custT="1"/>
      <dgm:spPr/>
      <dgm:t>
        <a:bodyPr/>
        <a:lstStyle/>
        <a:p>
          <a:r>
            <a:rPr lang="es-ES" sz="1800" dirty="0" smtClean="0"/>
            <a:t>Cualquier trastorno de la etapa anterior</a:t>
          </a:r>
          <a:endParaRPr lang="es-ES" sz="1800" dirty="0"/>
        </a:p>
      </dgm:t>
    </dgm:pt>
    <dgm:pt modelId="{A2907313-0C8F-4DD6-9225-F47DAE8A2ACD}" type="sibTrans" cxnId="{85EC6038-33C0-4728-94BF-A77308CD6CAA}">
      <dgm:prSet/>
      <dgm:spPr/>
      <dgm:t>
        <a:bodyPr/>
        <a:lstStyle/>
        <a:p>
          <a:endParaRPr lang="es-ES"/>
        </a:p>
      </dgm:t>
    </dgm:pt>
    <dgm:pt modelId="{41AAB305-21DC-4C1C-9299-BD55441F8DB4}" type="parTrans" cxnId="{85EC6038-33C0-4728-94BF-A77308CD6CAA}">
      <dgm:prSet/>
      <dgm:spPr/>
      <dgm:t>
        <a:bodyPr/>
        <a:lstStyle/>
        <a:p>
          <a:endParaRPr lang="es-ES"/>
        </a:p>
      </dgm:t>
    </dgm:pt>
    <dgm:pt modelId="{C40E0CB4-4E2F-49DE-BD42-7ED6E8BDFFF6}">
      <dgm:prSet phldrT="[Texto]" custT="1"/>
      <dgm:spPr/>
      <dgm:t>
        <a:bodyPr/>
        <a:lstStyle/>
        <a:p>
          <a:endParaRPr lang="es-ES" sz="1800" dirty="0"/>
        </a:p>
      </dgm:t>
    </dgm:pt>
    <dgm:pt modelId="{889D0737-4469-4148-86C3-AB43AC54973E}" type="parTrans" cxnId="{865C5D32-1549-4BE2-8BD2-54532A060332}">
      <dgm:prSet/>
      <dgm:spPr/>
      <dgm:t>
        <a:bodyPr/>
        <a:lstStyle/>
        <a:p>
          <a:endParaRPr lang="es-ES"/>
        </a:p>
      </dgm:t>
    </dgm:pt>
    <dgm:pt modelId="{2863C77F-9622-4375-A8AE-EDAD31C13645}" type="sibTrans" cxnId="{865C5D32-1549-4BE2-8BD2-54532A060332}">
      <dgm:prSet/>
      <dgm:spPr/>
      <dgm:t>
        <a:bodyPr/>
        <a:lstStyle/>
        <a:p>
          <a:endParaRPr lang="es-ES"/>
        </a:p>
      </dgm:t>
    </dgm:pt>
    <dgm:pt modelId="{003CBFBE-DA39-4D6D-A2AF-77457F6C6C94}">
      <dgm:prSet phldrT="[Texto]" custT="1"/>
      <dgm:spPr/>
      <dgm:t>
        <a:bodyPr/>
        <a:lstStyle/>
        <a:p>
          <a:endParaRPr lang="es-ES" sz="1800" dirty="0"/>
        </a:p>
      </dgm:t>
    </dgm:pt>
    <dgm:pt modelId="{E2917293-9F92-4341-B9A2-F39C4A2442CA}" type="parTrans" cxnId="{5AEB4E3F-E0F1-4EDF-9EA9-5E3CD4D827BB}">
      <dgm:prSet/>
      <dgm:spPr/>
    </dgm:pt>
    <dgm:pt modelId="{B378B246-5AFF-49D1-8756-DF550612AA63}" type="sibTrans" cxnId="{5AEB4E3F-E0F1-4EDF-9EA9-5E3CD4D827BB}">
      <dgm:prSet/>
      <dgm:spPr/>
    </dgm:pt>
    <dgm:pt modelId="{E42603BC-BC0D-40CC-A2FE-7B96B9D1B1FE}" type="pres">
      <dgm:prSet presAssocID="{099507D2-4951-4102-83EA-032117326357}" presName="diagram" presStyleCnt="0">
        <dgm:presLayoutVars>
          <dgm:dir/>
          <dgm:animLvl val="lvl"/>
          <dgm:resizeHandles val="exact"/>
        </dgm:presLayoutVars>
      </dgm:prSet>
      <dgm:spPr/>
    </dgm:pt>
    <dgm:pt modelId="{AAFCD4A9-F3D1-45D3-8202-2B2E270556E9}" type="pres">
      <dgm:prSet presAssocID="{68B01670-CEF8-4CCD-BF69-F67E07389D9B}" presName="compNode" presStyleCnt="0"/>
      <dgm:spPr/>
    </dgm:pt>
    <dgm:pt modelId="{EB0ECA67-3174-4776-A669-CB84914A643F}" type="pres">
      <dgm:prSet presAssocID="{68B01670-CEF8-4CCD-BF69-F67E07389D9B}" presName="childRect" presStyleLbl="bgAcc1" presStyleIdx="0" presStyleCnt="1" custScaleX="247796" custScaleY="179261" custLinFactNeighborX="-1177" custLinFactNeighborY="-6566">
        <dgm:presLayoutVars>
          <dgm:bulletEnabled val="1"/>
        </dgm:presLayoutVars>
      </dgm:prSet>
      <dgm:spPr/>
      <dgm:t>
        <a:bodyPr/>
        <a:lstStyle/>
        <a:p>
          <a:endParaRPr lang="es-ES"/>
        </a:p>
      </dgm:t>
    </dgm:pt>
    <dgm:pt modelId="{569F9812-B087-43EC-8C25-A0BAEFA471EA}" type="pres">
      <dgm:prSet presAssocID="{68B01670-CEF8-4CCD-BF69-F67E07389D9B}" presName="parentText" presStyleLbl="node1" presStyleIdx="0" presStyleCnt="0">
        <dgm:presLayoutVars>
          <dgm:chMax val="0"/>
          <dgm:bulletEnabled val="1"/>
        </dgm:presLayoutVars>
      </dgm:prSet>
      <dgm:spPr/>
      <dgm:t>
        <a:bodyPr/>
        <a:lstStyle/>
        <a:p>
          <a:endParaRPr lang="es-ES"/>
        </a:p>
      </dgm:t>
    </dgm:pt>
    <dgm:pt modelId="{F6F4B974-7356-4890-A92F-FB99FAF98B8E}" type="pres">
      <dgm:prSet presAssocID="{68B01670-CEF8-4CCD-BF69-F67E07389D9B}" presName="parentRect" presStyleLbl="alignNode1" presStyleIdx="0" presStyleCnt="1" custScaleX="110143" custScaleY="83937" custLinFactY="-141656" custLinFactNeighborX="86828" custLinFactNeighborY="-200000"/>
      <dgm:spPr/>
      <dgm:t>
        <a:bodyPr/>
        <a:lstStyle/>
        <a:p>
          <a:endParaRPr lang="es-ES"/>
        </a:p>
      </dgm:t>
    </dgm:pt>
    <dgm:pt modelId="{4E047833-F838-4AE0-A171-B2F3D9993288}" type="pres">
      <dgm:prSet presAssocID="{68B01670-CEF8-4CCD-BF69-F67E07389D9B}" presName="adorn" presStyleLbl="fgAccFollowNode1" presStyleIdx="0" presStyleCnt="1" custScaleX="49720" custScaleY="33326" custLinFactX="100000" custLinFactY="-90403" custLinFactNeighborX="150039" custLinFactNeighborY="-100000"/>
      <dgm:spPr/>
    </dgm:pt>
  </dgm:ptLst>
  <dgm:cxnLst>
    <dgm:cxn modelId="{3340868A-D907-4FE5-9F85-63B62459E8B4}" type="presOf" srcId="{CEA1B906-EFD0-4000-9EFC-382315B45F95}" destId="{EB0ECA67-3174-4776-A669-CB84914A643F}" srcOrd="0" destOrd="12" presId="urn:microsoft.com/office/officeart/2005/8/layout/bList2#3"/>
    <dgm:cxn modelId="{85D124E6-AEEB-46C1-A87E-C091A63B3A61}" srcId="{68B01670-CEF8-4CCD-BF69-F67E07389D9B}" destId="{29E7E8DF-1F43-4FE2-8B22-57BA0C40F283}" srcOrd="9" destOrd="0" parTransId="{06491969-3385-4F2C-88F7-A173A10E0ECF}" sibTransId="{811C9939-6388-4568-9F7D-264E3E12279E}"/>
    <dgm:cxn modelId="{0D5A39E5-CE79-4153-BD4B-7EA98C6CD378}" type="presOf" srcId="{29E7E8DF-1F43-4FE2-8B22-57BA0C40F283}" destId="{EB0ECA67-3174-4776-A669-CB84914A643F}" srcOrd="0" destOrd="9" presId="urn:microsoft.com/office/officeart/2005/8/layout/bList2#3"/>
    <dgm:cxn modelId="{0AC68456-1849-4A3B-B02D-7421357F1B41}" srcId="{68B01670-CEF8-4CCD-BF69-F67E07389D9B}" destId="{14B97A83-705B-4B98-BE3C-E95A5D3BA78D}" srcOrd="5" destOrd="0" parTransId="{6717B8AE-964D-484E-87A0-F3F39ADA0E8E}" sibTransId="{A10B0451-8D7A-43F8-AF1F-CB266D65D720}"/>
    <dgm:cxn modelId="{D18E3B9D-3478-4130-9A7D-F772CE0959B6}" srcId="{68B01670-CEF8-4CCD-BF69-F67E07389D9B}" destId="{D0750528-7FB8-4E5D-913D-BC1A2641D7F4}" srcOrd="8" destOrd="0" parTransId="{01EF4D9B-4C82-48FE-B7E2-15AB7784C50E}" sibTransId="{8151DF3F-5A0B-4519-9C41-DE70E008E4D0}"/>
    <dgm:cxn modelId="{95C84419-0F36-4A72-AD9B-0F1ACA2D5661}" srcId="{68B01670-CEF8-4CCD-BF69-F67E07389D9B}" destId="{93FE36A7-6E14-4C35-9889-328E81102E61}" srcOrd="4" destOrd="0" parTransId="{1C4106F5-003E-49D2-800A-6996556D5896}" sibTransId="{090255D2-5C3A-45DE-B427-C2DF2D253B01}"/>
    <dgm:cxn modelId="{5BD440F7-F79E-4119-8BF9-391A4BA496FD}" type="presOf" srcId="{A00BF551-4A59-4A17-90C7-E9731F2CFCEA}" destId="{EB0ECA67-3174-4776-A669-CB84914A643F}" srcOrd="0" destOrd="6" presId="urn:microsoft.com/office/officeart/2005/8/layout/bList2#3"/>
    <dgm:cxn modelId="{862381D3-603F-461A-BAB2-2586338E4731}" srcId="{099507D2-4951-4102-83EA-032117326357}" destId="{68B01670-CEF8-4CCD-BF69-F67E07389D9B}" srcOrd="0" destOrd="0" parTransId="{8093183B-CA01-44BE-A461-C330D3F36FDD}" sibTransId="{FFB05A47-F256-4F21-B556-9B9EA5DBFC7A}"/>
    <dgm:cxn modelId="{BED24274-F699-4EBE-A7AB-DC61BC7E932E}" srcId="{68B01670-CEF8-4CCD-BF69-F67E07389D9B}" destId="{32FC0463-67ED-4843-BE6B-7ECE34DBAFD2}" srcOrd="11" destOrd="0" parTransId="{73CA7459-37E6-48DB-A2CC-B1571D509217}" sibTransId="{2C4F0074-9070-4D93-A824-3E9CD5992E7D}"/>
    <dgm:cxn modelId="{FEBE839B-D563-407B-AC6D-5663966EDA79}" type="presOf" srcId="{003CBFBE-DA39-4D6D-A2AF-77457F6C6C94}" destId="{EB0ECA67-3174-4776-A669-CB84914A643F}" srcOrd="0" destOrd="1" presId="urn:microsoft.com/office/officeart/2005/8/layout/bList2#3"/>
    <dgm:cxn modelId="{85EC6038-33C0-4728-94BF-A77308CD6CAA}" srcId="{68B01670-CEF8-4CCD-BF69-F67E07389D9B}" destId="{047CED46-A83E-4BD0-8884-5E3074924D40}" srcOrd="2" destOrd="0" parTransId="{41AAB305-21DC-4C1C-9299-BD55441F8DB4}" sibTransId="{A2907313-0C8F-4DD6-9225-F47DAE8A2ACD}"/>
    <dgm:cxn modelId="{896BC99D-3259-47A3-8C4C-20D11C31FC4E}" type="presOf" srcId="{099507D2-4951-4102-83EA-032117326357}" destId="{E42603BC-BC0D-40CC-A2FE-7B96B9D1B1FE}" srcOrd="0" destOrd="0" presId="urn:microsoft.com/office/officeart/2005/8/layout/bList2#3"/>
    <dgm:cxn modelId="{FE0F8C8F-2FFD-4179-A772-3D4D7E3701B3}" type="presOf" srcId="{C40E0CB4-4E2F-49DE-BD42-7ED6E8BDFFF6}" destId="{EB0ECA67-3174-4776-A669-CB84914A643F}" srcOrd="0" destOrd="0" presId="urn:microsoft.com/office/officeart/2005/8/layout/bList2#3"/>
    <dgm:cxn modelId="{F6704B27-EB74-4C5D-80BA-913F60D30C26}" srcId="{68B01670-CEF8-4CCD-BF69-F67E07389D9B}" destId="{A00BF551-4A59-4A17-90C7-E9731F2CFCEA}" srcOrd="6" destOrd="0" parTransId="{2371FBCE-6431-419D-BF15-9F5BDF6A1585}" sibTransId="{D008E15E-D230-4C96-8733-95BB4BD37A13}"/>
    <dgm:cxn modelId="{1D487129-9B8B-473D-9B9F-653A283E80BE}" srcId="{68B01670-CEF8-4CCD-BF69-F67E07389D9B}" destId="{E71B5E78-9D32-4794-A97F-B6E098BCF77F}" srcOrd="7" destOrd="0" parTransId="{AD2D3D17-8F91-43CE-962D-D17E8DB600C1}" sibTransId="{AB0A975E-3F9E-40E3-92A2-A245E8E4F542}"/>
    <dgm:cxn modelId="{DB281777-C510-4F10-AE79-B3D196BDC56D}" srcId="{68B01670-CEF8-4CCD-BF69-F67E07389D9B}" destId="{EA3C7911-6C04-4F3D-BD8C-CE5AE82E1A15}" srcOrd="3" destOrd="0" parTransId="{3875ECA5-3400-41A2-8E39-39E8C4CEE581}" sibTransId="{5BB2DE12-C534-4B72-9F3A-124D0D7AA562}"/>
    <dgm:cxn modelId="{5DD4FAAD-AE47-4308-A122-9244E4B81F52}" type="presOf" srcId="{68B01670-CEF8-4CCD-BF69-F67E07389D9B}" destId="{569F9812-B087-43EC-8C25-A0BAEFA471EA}" srcOrd="0" destOrd="0" presId="urn:microsoft.com/office/officeart/2005/8/layout/bList2#3"/>
    <dgm:cxn modelId="{FE26C5EA-8CF1-4F89-9B2D-7B59A551F60F}" type="presOf" srcId="{E71B5E78-9D32-4794-A97F-B6E098BCF77F}" destId="{EB0ECA67-3174-4776-A669-CB84914A643F}" srcOrd="0" destOrd="7" presId="urn:microsoft.com/office/officeart/2005/8/layout/bList2#3"/>
    <dgm:cxn modelId="{865C5D32-1549-4BE2-8BD2-54532A060332}" srcId="{68B01670-CEF8-4CCD-BF69-F67E07389D9B}" destId="{C40E0CB4-4E2F-49DE-BD42-7ED6E8BDFFF6}" srcOrd="0" destOrd="0" parTransId="{889D0737-4469-4148-86C3-AB43AC54973E}" sibTransId="{2863C77F-9622-4375-A8AE-EDAD31C13645}"/>
    <dgm:cxn modelId="{752D6DC0-686E-4320-BB9E-4367D9138347}" type="presOf" srcId="{047CED46-A83E-4BD0-8884-5E3074924D40}" destId="{EB0ECA67-3174-4776-A669-CB84914A643F}" srcOrd="0" destOrd="2" presId="urn:microsoft.com/office/officeart/2005/8/layout/bList2#3"/>
    <dgm:cxn modelId="{D8B03C16-7451-44DF-AF77-CC78DD523A43}" srcId="{68B01670-CEF8-4CCD-BF69-F67E07389D9B}" destId="{02B834FC-BD50-4A20-B8B8-F5EFD2FA565D}" srcOrd="10" destOrd="0" parTransId="{327CE1BC-9BBB-46B4-96FE-1736A83133F0}" sibTransId="{4515BCBC-1786-4667-A56F-4A01E2583892}"/>
    <dgm:cxn modelId="{7331EEB3-C5FA-465E-981A-0947871527B7}" srcId="{68B01670-CEF8-4CCD-BF69-F67E07389D9B}" destId="{CEA1B906-EFD0-4000-9EFC-382315B45F95}" srcOrd="12" destOrd="0" parTransId="{A04367B1-64B9-4A15-9E7D-D6F18A16C4FF}" sibTransId="{22252090-4503-4EB8-8CEA-1DA2B0E49FE5}"/>
    <dgm:cxn modelId="{7CE8A254-ED4A-41F9-B578-D86170F5E851}" type="presOf" srcId="{D0750528-7FB8-4E5D-913D-BC1A2641D7F4}" destId="{EB0ECA67-3174-4776-A669-CB84914A643F}" srcOrd="0" destOrd="8" presId="urn:microsoft.com/office/officeart/2005/8/layout/bList2#3"/>
    <dgm:cxn modelId="{95647D87-6EA3-4D7A-B165-4664B08699E3}" type="presOf" srcId="{68B01670-CEF8-4CCD-BF69-F67E07389D9B}" destId="{F6F4B974-7356-4890-A92F-FB99FAF98B8E}" srcOrd="1" destOrd="0" presId="urn:microsoft.com/office/officeart/2005/8/layout/bList2#3"/>
    <dgm:cxn modelId="{0DEAE812-29E9-4530-95E5-3F42B56B4BCD}" type="presOf" srcId="{32FC0463-67ED-4843-BE6B-7ECE34DBAFD2}" destId="{EB0ECA67-3174-4776-A669-CB84914A643F}" srcOrd="0" destOrd="11" presId="urn:microsoft.com/office/officeart/2005/8/layout/bList2#3"/>
    <dgm:cxn modelId="{5AEB4E3F-E0F1-4EDF-9EA9-5E3CD4D827BB}" srcId="{68B01670-CEF8-4CCD-BF69-F67E07389D9B}" destId="{003CBFBE-DA39-4D6D-A2AF-77457F6C6C94}" srcOrd="1" destOrd="0" parTransId="{E2917293-9F92-4341-B9A2-F39C4A2442CA}" sibTransId="{B378B246-5AFF-49D1-8756-DF550612AA63}"/>
    <dgm:cxn modelId="{77621935-0683-45F9-8BD1-2ADE290FA260}" type="presOf" srcId="{14B97A83-705B-4B98-BE3C-E95A5D3BA78D}" destId="{EB0ECA67-3174-4776-A669-CB84914A643F}" srcOrd="0" destOrd="5" presId="urn:microsoft.com/office/officeart/2005/8/layout/bList2#3"/>
    <dgm:cxn modelId="{5BB0D410-A14E-49B5-A15A-01C3DA05ABD8}" type="presOf" srcId="{02B834FC-BD50-4A20-B8B8-F5EFD2FA565D}" destId="{EB0ECA67-3174-4776-A669-CB84914A643F}" srcOrd="0" destOrd="10" presId="urn:microsoft.com/office/officeart/2005/8/layout/bList2#3"/>
    <dgm:cxn modelId="{BB1C4692-BC01-4689-81CD-D14141AE61FD}" type="presOf" srcId="{93FE36A7-6E14-4C35-9889-328E81102E61}" destId="{EB0ECA67-3174-4776-A669-CB84914A643F}" srcOrd="0" destOrd="4" presId="urn:microsoft.com/office/officeart/2005/8/layout/bList2#3"/>
    <dgm:cxn modelId="{A9CD68BE-1D29-4416-AFA0-0A55D70E74BE}" type="presOf" srcId="{EA3C7911-6C04-4F3D-BD8C-CE5AE82E1A15}" destId="{EB0ECA67-3174-4776-A669-CB84914A643F}" srcOrd="0" destOrd="3" presId="urn:microsoft.com/office/officeart/2005/8/layout/bList2#3"/>
    <dgm:cxn modelId="{960EAFBF-EC8D-41D1-A203-65E908B28A13}" type="presParOf" srcId="{E42603BC-BC0D-40CC-A2FE-7B96B9D1B1FE}" destId="{AAFCD4A9-F3D1-45D3-8202-2B2E270556E9}" srcOrd="0" destOrd="0" presId="urn:microsoft.com/office/officeart/2005/8/layout/bList2#3"/>
    <dgm:cxn modelId="{B8B9F7ED-0F99-4B64-BDD6-9DEA2DF0C3E5}" type="presParOf" srcId="{AAFCD4A9-F3D1-45D3-8202-2B2E270556E9}" destId="{EB0ECA67-3174-4776-A669-CB84914A643F}" srcOrd="0" destOrd="0" presId="urn:microsoft.com/office/officeart/2005/8/layout/bList2#3"/>
    <dgm:cxn modelId="{CD58D846-9F4F-470D-8BD2-50DA634603A7}" type="presParOf" srcId="{AAFCD4A9-F3D1-45D3-8202-2B2E270556E9}" destId="{569F9812-B087-43EC-8C25-A0BAEFA471EA}" srcOrd="1" destOrd="0" presId="urn:microsoft.com/office/officeart/2005/8/layout/bList2#3"/>
    <dgm:cxn modelId="{383C3070-E0C7-4DF6-A4F9-78EA81A55DB9}" type="presParOf" srcId="{AAFCD4A9-F3D1-45D3-8202-2B2E270556E9}" destId="{F6F4B974-7356-4890-A92F-FB99FAF98B8E}" srcOrd="2" destOrd="0" presId="urn:microsoft.com/office/officeart/2005/8/layout/bList2#3"/>
    <dgm:cxn modelId="{FBA2D262-0F05-4A6C-9069-BD2208F6723B}" type="presParOf" srcId="{AAFCD4A9-F3D1-45D3-8202-2B2E270556E9}" destId="{4E047833-F838-4AE0-A171-B2F3D9993288}" srcOrd="3" destOrd="0" presId="urn:microsoft.com/office/officeart/2005/8/layout/bList2#3"/>
  </dgm:cxnLst>
  <dgm:bg/>
  <dgm:whole/>
</dgm:dataModel>
</file>

<file path=ppt/diagrams/data4.xml><?xml version="1.0" encoding="utf-8"?>
<dgm:dataModel xmlns:dgm="http://schemas.openxmlformats.org/drawingml/2006/diagram" xmlns:a="http://schemas.openxmlformats.org/drawingml/2006/main">
  <dgm:ptLst>
    <dgm:pt modelId="{099507D2-4951-4102-83EA-032117326357}" type="doc">
      <dgm:prSet loTypeId="urn:microsoft.com/office/officeart/2005/8/layout/bList2#3" loCatId="list" qsTypeId="urn:microsoft.com/office/officeart/2005/8/quickstyle/simple1" qsCatId="simple" csTypeId="urn:microsoft.com/office/officeart/2005/8/colors/accent1_2" csCatId="accent1" phldr="1"/>
      <dgm:spPr/>
    </dgm:pt>
    <dgm:pt modelId="{F69158C9-91F5-4587-8700-7465E43658A0}">
      <dgm:prSet phldrT="[Texto]"/>
      <dgm:spPr/>
      <dgm:t>
        <a:bodyPr/>
        <a:lstStyle/>
        <a:p>
          <a:r>
            <a:rPr lang="es-ES" dirty="0" smtClean="0"/>
            <a:t>Adolescentes </a:t>
          </a:r>
          <a:endParaRPr lang="es-ES" dirty="0"/>
        </a:p>
      </dgm:t>
    </dgm:pt>
    <dgm:pt modelId="{C917738B-192A-4C1A-8749-E420B6F71ED2}" type="parTrans" cxnId="{3AF0A54B-A33B-491F-8DC1-DBC65900DFD3}">
      <dgm:prSet/>
      <dgm:spPr/>
      <dgm:t>
        <a:bodyPr/>
        <a:lstStyle/>
        <a:p>
          <a:endParaRPr lang="es-ES"/>
        </a:p>
      </dgm:t>
    </dgm:pt>
    <dgm:pt modelId="{343CA135-22D3-49B3-973B-1F151D610712}" type="sibTrans" cxnId="{3AF0A54B-A33B-491F-8DC1-DBC65900DFD3}">
      <dgm:prSet/>
      <dgm:spPr/>
      <dgm:t>
        <a:bodyPr/>
        <a:lstStyle/>
        <a:p>
          <a:endParaRPr lang="es-ES"/>
        </a:p>
      </dgm:t>
    </dgm:pt>
    <dgm:pt modelId="{3E7E7BE7-8962-4F60-A792-88CD467ECC72}">
      <dgm:prSet phldrT="[Texto]" custT="1"/>
      <dgm:spPr/>
      <dgm:t>
        <a:bodyPr/>
        <a:lstStyle/>
        <a:p>
          <a:r>
            <a:rPr lang="es-ES" sz="2000" dirty="0" smtClean="0"/>
            <a:t>Conductas violentas de riesgo para su integridad física</a:t>
          </a:r>
          <a:endParaRPr lang="es-ES" sz="2000" dirty="0"/>
        </a:p>
      </dgm:t>
    </dgm:pt>
    <dgm:pt modelId="{311625A0-1586-4AEF-85F2-10BA6F6E150C}" type="parTrans" cxnId="{B07429B3-3645-41C8-A590-A2636F3F7D8B}">
      <dgm:prSet/>
      <dgm:spPr/>
      <dgm:t>
        <a:bodyPr/>
        <a:lstStyle/>
        <a:p>
          <a:endParaRPr lang="es-ES"/>
        </a:p>
      </dgm:t>
    </dgm:pt>
    <dgm:pt modelId="{BEEE4BC6-043D-41EE-AE21-E3F842EB4C55}" type="sibTrans" cxnId="{B07429B3-3645-41C8-A590-A2636F3F7D8B}">
      <dgm:prSet/>
      <dgm:spPr/>
      <dgm:t>
        <a:bodyPr/>
        <a:lstStyle/>
        <a:p>
          <a:endParaRPr lang="es-ES"/>
        </a:p>
      </dgm:t>
    </dgm:pt>
    <dgm:pt modelId="{F3A3EBE5-B78B-4411-9C7A-FBE0FD9292DC}">
      <dgm:prSet phldrT="[Texto]" custT="1"/>
      <dgm:spPr/>
      <dgm:t>
        <a:bodyPr/>
        <a:lstStyle/>
        <a:p>
          <a:r>
            <a:rPr lang="es-ES" sz="2000" dirty="0" smtClean="0"/>
            <a:t>Retraimiento, </a:t>
          </a:r>
          <a:r>
            <a:rPr lang="es-ES" sz="2000" dirty="0" err="1" smtClean="0"/>
            <a:t>sobreadaptación</a:t>
          </a:r>
          <a:endParaRPr lang="es-ES" sz="2000" dirty="0"/>
        </a:p>
      </dgm:t>
    </dgm:pt>
    <dgm:pt modelId="{7F781CA1-FBA9-42DE-B1C6-FFEA3B56C29A}" type="parTrans" cxnId="{9BA6E676-AA43-4FFB-8052-76FB9726FEC9}">
      <dgm:prSet/>
      <dgm:spPr/>
      <dgm:t>
        <a:bodyPr/>
        <a:lstStyle/>
        <a:p>
          <a:endParaRPr lang="es-ES"/>
        </a:p>
      </dgm:t>
    </dgm:pt>
    <dgm:pt modelId="{81269B25-015A-4CD3-9DD0-822FD49F99F9}" type="sibTrans" cxnId="{9BA6E676-AA43-4FFB-8052-76FB9726FEC9}">
      <dgm:prSet/>
      <dgm:spPr/>
      <dgm:t>
        <a:bodyPr/>
        <a:lstStyle/>
        <a:p>
          <a:endParaRPr lang="es-ES"/>
        </a:p>
      </dgm:t>
    </dgm:pt>
    <dgm:pt modelId="{D7BEDE56-47BC-4F63-82B5-D1B72D16C70B}">
      <dgm:prSet phldrT="[Texto]" custT="1"/>
      <dgm:spPr/>
      <dgm:t>
        <a:bodyPr/>
        <a:lstStyle/>
        <a:p>
          <a:r>
            <a:rPr lang="es-ES" sz="2000" dirty="0" smtClean="0"/>
            <a:t>Fugas del hogar</a:t>
          </a:r>
          <a:endParaRPr lang="es-ES" sz="2000" dirty="0"/>
        </a:p>
      </dgm:t>
    </dgm:pt>
    <dgm:pt modelId="{0BB8B424-F8A2-426A-B4E7-7EE99F759E7C}" type="parTrans" cxnId="{2C1EEC87-20E9-4ED1-A3BF-3D9DCC7D963B}">
      <dgm:prSet/>
      <dgm:spPr/>
      <dgm:t>
        <a:bodyPr/>
        <a:lstStyle/>
        <a:p>
          <a:endParaRPr lang="es-ES"/>
        </a:p>
      </dgm:t>
    </dgm:pt>
    <dgm:pt modelId="{37F12785-1779-4C36-B81E-3D592B82EC27}" type="sibTrans" cxnId="{2C1EEC87-20E9-4ED1-A3BF-3D9DCC7D963B}">
      <dgm:prSet/>
      <dgm:spPr/>
      <dgm:t>
        <a:bodyPr/>
        <a:lstStyle/>
        <a:p>
          <a:endParaRPr lang="es-ES"/>
        </a:p>
      </dgm:t>
    </dgm:pt>
    <dgm:pt modelId="{34D6E498-C71E-4C0C-83EF-5C51ECCEF5A2}">
      <dgm:prSet phldrT="[Texto]" custT="1"/>
      <dgm:spPr/>
      <dgm:t>
        <a:bodyPr/>
        <a:lstStyle/>
        <a:p>
          <a:r>
            <a:rPr lang="es-ES" sz="2000" dirty="0" smtClean="0"/>
            <a:t>Consumo de drogas</a:t>
          </a:r>
          <a:endParaRPr lang="es-ES" sz="2000" dirty="0"/>
        </a:p>
      </dgm:t>
    </dgm:pt>
    <dgm:pt modelId="{284A32AF-C861-4C7B-9F0B-B24682BB1323}" type="parTrans" cxnId="{052CA622-E648-4C2A-81CD-5EC56DDF9FB9}">
      <dgm:prSet/>
      <dgm:spPr/>
      <dgm:t>
        <a:bodyPr/>
        <a:lstStyle/>
        <a:p>
          <a:endParaRPr lang="es-ES"/>
        </a:p>
      </dgm:t>
    </dgm:pt>
    <dgm:pt modelId="{36E7C9B6-BB14-419E-A307-C22DABCF3A5F}" type="sibTrans" cxnId="{052CA622-E648-4C2A-81CD-5EC56DDF9FB9}">
      <dgm:prSet/>
      <dgm:spPr/>
      <dgm:t>
        <a:bodyPr/>
        <a:lstStyle/>
        <a:p>
          <a:endParaRPr lang="es-ES"/>
        </a:p>
      </dgm:t>
    </dgm:pt>
    <dgm:pt modelId="{C92A922D-BA20-410B-A692-8D73FC7AABA5}">
      <dgm:prSet phldrT="[Texto]" custT="1"/>
      <dgm:spPr/>
      <dgm:t>
        <a:bodyPr/>
        <a:lstStyle/>
        <a:p>
          <a:r>
            <a:rPr lang="es-ES" sz="2000" dirty="0" smtClean="0"/>
            <a:t>Delincuencia</a:t>
          </a:r>
          <a:endParaRPr lang="es-ES" sz="2000" dirty="0"/>
        </a:p>
      </dgm:t>
    </dgm:pt>
    <dgm:pt modelId="{0F2F022D-5D04-4E3C-9A05-875467D80AF7}" type="parTrans" cxnId="{E6DD2481-154E-435A-8822-89B8DA8F9D33}">
      <dgm:prSet/>
      <dgm:spPr/>
      <dgm:t>
        <a:bodyPr/>
        <a:lstStyle/>
        <a:p>
          <a:endParaRPr lang="es-ES"/>
        </a:p>
      </dgm:t>
    </dgm:pt>
    <dgm:pt modelId="{40783B06-D78E-4EA2-BD12-71FEED20E472}" type="sibTrans" cxnId="{E6DD2481-154E-435A-8822-89B8DA8F9D33}">
      <dgm:prSet/>
      <dgm:spPr/>
      <dgm:t>
        <a:bodyPr/>
        <a:lstStyle/>
        <a:p>
          <a:endParaRPr lang="es-ES"/>
        </a:p>
      </dgm:t>
    </dgm:pt>
    <dgm:pt modelId="{4616C8E5-F8BE-49CB-B4B3-E78D8A676466}">
      <dgm:prSet phldrT="[Texto]" custT="1"/>
      <dgm:spPr/>
      <dgm:t>
        <a:bodyPr/>
        <a:lstStyle/>
        <a:p>
          <a:r>
            <a:rPr lang="es-ES" sz="2000" dirty="0" smtClean="0"/>
            <a:t>Automutilaciones y otras conductas agresivas</a:t>
          </a:r>
          <a:endParaRPr lang="es-ES" sz="2000" dirty="0"/>
        </a:p>
      </dgm:t>
    </dgm:pt>
    <dgm:pt modelId="{35ED07A4-C173-4A9E-B45D-075802DB3805}" type="parTrans" cxnId="{ACDA4FAB-60C4-4FB0-A934-3384FBBE48CC}">
      <dgm:prSet/>
      <dgm:spPr/>
      <dgm:t>
        <a:bodyPr/>
        <a:lstStyle/>
        <a:p>
          <a:endParaRPr lang="es-ES"/>
        </a:p>
      </dgm:t>
    </dgm:pt>
    <dgm:pt modelId="{90258E37-00D0-46F1-AC7F-1AA93CA8F553}" type="sibTrans" cxnId="{ACDA4FAB-60C4-4FB0-A934-3384FBBE48CC}">
      <dgm:prSet/>
      <dgm:spPr/>
      <dgm:t>
        <a:bodyPr/>
        <a:lstStyle/>
        <a:p>
          <a:endParaRPr lang="es-ES"/>
        </a:p>
      </dgm:t>
    </dgm:pt>
    <dgm:pt modelId="{A9ABEDC0-8207-42B2-BA05-6132DCCFD7CA}">
      <dgm:prSet phldrT="[Texto]" custT="1"/>
      <dgm:spPr/>
      <dgm:t>
        <a:bodyPr/>
        <a:lstStyle/>
        <a:p>
          <a:r>
            <a:rPr lang="es-ES" sz="2000" dirty="0" smtClean="0"/>
            <a:t>Intentos de suicidio</a:t>
          </a:r>
          <a:endParaRPr lang="es-ES" sz="2000" dirty="0"/>
        </a:p>
      </dgm:t>
    </dgm:pt>
    <dgm:pt modelId="{71198870-C2E3-4F21-A09C-942E141D28CE}" type="parTrans" cxnId="{C8F58C05-CB6B-49EA-B5C3-03F9C10AF168}">
      <dgm:prSet/>
      <dgm:spPr/>
      <dgm:t>
        <a:bodyPr/>
        <a:lstStyle/>
        <a:p>
          <a:endParaRPr lang="es-ES"/>
        </a:p>
      </dgm:t>
    </dgm:pt>
    <dgm:pt modelId="{92592819-421B-4C9B-A2CD-4E622DBF5BA4}" type="sibTrans" cxnId="{C8F58C05-CB6B-49EA-B5C3-03F9C10AF168}">
      <dgm:prSet/>
      <dgm:spPr/>
      <dgm:t>
        <a:bodyPr/>
        <a:lstStyle/>
        <a:p>
          <a:endParaRPr lang="es-ES"/>
        </a:p>
      </dgm:t>
    </dgm:pt>
    <dgm:pt modelId="{0E08C62B-CC29-4479-8754-B5F6572A2092}">
      <dgm:prSet phldrT="[Texto]" custT="1"/>
      <dgm:spPr/>
      <dgm:t>
        <a:bodyPr/>
        <a:lstStyle/>
        <a:p>
          <a:r>
            <a:rPr lang="es-ES" sz="2000" dirty="0" smtClean="0"/>
            <a:t>Trastornos </a:t>
          </a:r>
          <a:r>
            <a:rPr lang="es-ES" sz="2000" dirty="0" err="1" smtClean="0"/>
            <a:t>disociativos</a:t>
          </a:r>
          <a:endParaRPr lang="es-ES" sz="2000" dirty="0"/>
        </a:p>
      </dgm:t>
    </dgm:pt>
    <dgm:pt modelId="{F4FC6A37-94E2-4690-ADB0-DAB29180E3EC}" type="parTrans" cxnId="{47875EC6-3650-4244-85E3-6890709D8ECD}">
      <dgm:prSet/>
      <dgm:spPr/>
      <dgm:t>
        <a:bodyPr/>
        <a:lstStyle/>
        <a:p>
          <a:endParaRPr lang="es-ES"/>
        </a:p>
      </dgm:t>
    </dgm:pt>
    <dgm:pt modelId="{37CC91C5-B789-4FF4-BE88-EBC0D8EF2D47}" type="sibTrans" cxnId="{47875EC6-3650-4244-85E3-6890709D8ECD}">
      <dgm:prSet/>
      <dgm:spPr/>
      <dgm:t>
        <a:bodyPr/>
        <a:lstStyle/>
        <a:p>
          <a:endParaRPr lang="es-ES"/>
        </a:p>
      </dgm:t>
    </dgm:pt>
    <dgm:pt modelId="{2762D8DC-870F-426F-8D9D-1449C18CB557}">
      <dgm:prSet phldrT="[Texto]" custT="1"/>
      <dgm:spPr/>
      <dgm:t>
        <a:bodyPr/>
        <a:lstStyle/>
        <a:p>
          <a:r>
            <a:rPr lang="es-ES" sz="2000" dirty="0" smtClean="0"/>
            <a:t>Trastornos alimentarios</a:t>
          </a:r>
          <a:endParaRPr lang="es-ES" sz="2000" dirty="0"/>
        </a:p>
      </dgm:t>
    </dgm:pt>
    <dgm:pt modelId="{C41DDCF3-1350-4DFE-90F1-C4EBB71B6706}" type="parTrans" cxnId="{1CCC4D41-6BE5-4BBF-9932-1C00D0EF66D4}">
      <dgm:prSet/>
      <dgm:spPr/>
      <dgm:t>
        <a:bodyPr/>
        <a:lstStyle/>
        <a:p>
          <a:endParaRPr lang="es-ES"/>
        </a:p>
      </dgm:t>
    </dgm:pt>
    <dgm:pt modelId="{004A3E04-FB7D-4A9D-A468-99595E0C9952}" type="sibTrans" cxnId="{1CCC4D41-6BE5-4BBF-9932-1C00D0EF66D4}">
      <dgm:prSet/>
      <dgm:spPr/>
      <dgm:t>
        <a:bodyPr/>
        <a:lstStyle/>
        <a:p>
          <a:endParaRPr lang="es-ES"/>
        </a:p>
      </dgm:t>
    </dgm:pt>
    <dgm:pt modelId="{4E548C6B-2C2F-44EB-B124-7A38560212DA}">
      <dgm:prSet phldrT="[Texto]" custT="1"/>
      <dgm:spPr/>
      <dgm:t>
        <a:bodyPr/>
        <a:lstStyle/>
        <a:p>
          <a:endParaRPr lang="es-ES" sz="1400" dirty="0"/>
        </a:p>
      </dgm:t>
    </dgm:pt>
    <dgm:pt modelId="{24039F00-0FA7-4C15-A040-F3F5785E0E1A}" type="parTrans" cxnId="{7C178DE0-87D3-4E26-A22B-2ECB04026A67}">
      <dgm:prSet/>
      <dgm:spPr/>
      <dgm:t>
        <a:bodyPr/>
        <a:lstStyle/>
        <a:p>
          <a:endParaRPr lang="es-ES"/>
        </a:p>
      </dgm:t>
    </dgm:pt>
    <dgm:pt modelId="{ABFB8EAE-9058-4BF0-BD77-1ED15A684B1B}" type="sibTrans" cxnId="{7C178DE0-87D3-4E26-A22B-2ECB04026A67}">
      <dgm:prSet/>
      <dgm:spPr/>
      <dgm:t>
        <a:bodyPr/>
        <a:lstStyle/>
        <a:p>
          <a:endParaRPr lang="es-ES"/>
        </a:p>
      </dgm:t>
    </dgm:pt>
    <dgm:pt modelId="{74D1F53A-E3E3-4ACF-AAEF-152F2FC82399}">
      <dgm:prSet phldrT="[Texto]" custT="1"/>
      <dgm:spPr/>
      <dgm:t>
        <a:bodyPr/>
        <a:lstStyle/>
        <a:p>
          <a:endParaRPr lang="es-ES" sz="1400" dirty="0"/>
        </a:p>
      </dgm:t>
    </dgm:pt>
    <dgm:pt modelId="{8517D5E8-6AC7-4F1E-AB0A-9CFD01A36517}" type="parTrans" cxnId="{76CF6A8D-4939-4352-A0EF-ED8204119062}">
      <dgm:prSet/>
      <dgm:spPr/>
      <dgm:t>
        <a:bodyPr/>
        <a:lstStyle/>
        <a:p>
          <a:endParaRPr lang="es-ES"/>
        </a:p>
      </dgm:t>
    </dgm:pt>
    <dgm:pt modelId="{72925FB1-DC09-437E-B505-76144E62AAA0}" type="sibTrans" cxnId="{76CF6A8D-4939-4352-A0EF-ED8204119062}">
      <dgm:prSet/>
      <dgm:spPr/>
      <dgm:t>
        <a:bodyPr/>
        <a:lstStyle/>
        <a:p>
          <a:endParaRPr lang="es-ES"/>
        </a:p>
      </dgm:t>
    </dgm:pt>
    <dgm:pt modelId="{E2ACF7C9-ECBF-4196-9FB1-F0ABBE4D66E6}">
      <dgm:prSet phldrT="[Texto]" custT="1"/>
      <dgm:spPr/>
      <dgm:t>
        <a:bodyPr/>
        <a:lstStyle/>
        <a:p>
          <a:endParaRPr lang="es-ES" sz="1400" dirty="0"/>
        </a:p>
      </dgm:t>
    </dgm:pt>
    <dgm:pt modelId="{BA08DF7E-67A9-411B-8AD3-AA23FC9F464A}" type="parTrans" cxnId="{5ACB3A73-E453-4F96-9BAA-CA1909D861D5}">
      <dgm:prSet/>
      <dgm:spPr/>
      <dgm:t>
        <a:bodyPr/>
        <a:lstStyle/>
        <a:p>
          <a:endParaRPr lang="es-ES"/>
        </a:p>
      </dgm:t>
    </dgm:pt>
    <dgm:pt modelId="{F74A93DF-F227-48B9-A445-146DCB85C1E4}" type="sibTrans" cxnId="{5ACB3A73-E453-4F96-9BAA-CA1909D861D5}">
      <dgm:prSet/>
      <dgm:spPr/>
      <dgm:t>
        <a:bodyPr/>
        <a:lstStyle/>
        <a:p>
          <a:endParaRPr lang="es-ES"/>
        </a:p>
      </dgm:t>
    </dgm:pt>
    <dgm:pt modelId="{25083584-8D65-48FB-A2B7-A1B6CE242275}">
      <dgm:prSet phldrT="[Texto]" custT="1"/>
      <dgm:spPr/>
      <dgm:t>
        <a:bodyPr/>
        <a:lstStyle/>
        <a:p>
          <a:endParaRPr lang="es-ES" sz="1400" dirty="0"/>
        </a:p>
      </dgm:t>
    </dgm:pt>
    <dgm:pt modelId="{2A2C435A-C7C5-41A2-B9C7-6163BEA80FB1}" type="parTrans" cxnId="{76B12B56-E733-4E43-896E-38AB54C9DC51}">
      <dgm:prSet/>
      <dgm:spPr/>
      <dgm:t>
        <a:bodyPr/>
        <a:lstStyle/>
        <a:p>
          <a:endParaRPr lang="es-ES"/>
        </a:p>
      </dgm:t>
    </dgm:pt>
    <dgm:pt modelId="{1096C9C4-DFB4-4D71-9F59-AEA4EE5C8F68}" type="sibTrans" cxnId="{76B12B56-E733-4E43-896E-38AB54C9DC51}">
      <dgm:prSet/>
      <dgm:spPr/>
      <dgm:t>
        <a:bodyPr/>
        <a:lstStyle/>
        <a:p>
          <a:endParaRPr lang="es-ES"/>
        </a:p>
      </dgm:t>
    </dgm:pt>
    <dgm:pt modelId="{E42603BC-BC0D-40CC-A2FE-7B96B9D1B1FE}" type="pres">
      <dgm:prSet presAssocID="{099507D2-4951-4102-83EA-032117326357}" presName="diagram" presStyleCnt="0">
        <dgm:presLayoutVars>
          <dgm:dir/>
          <dgm:animLvl val="lvl"/>
          <dgm:resizeHandles val="exact"/>
        </dgm:presLayoutVars>
      </dgm:prSet>
      <dgm:spPr/>
    </dgm:pt>
    <dgm:pt modelId="{BF63B6E8-301B-4C7D-8BC4-4F35F84F547F}" type="pres">
      <dgm:prSet presAssocID="{F69158C9-91F5-4587-8700-7465E43658A0}" presName="compNode" presStyleCnt="0"/>
      <dgm:spPr/>
    </dgm:pt>
    <dgm:pt modelId="{7EEB5A43-CF75-4151-B0C0-9F03C68DE05D}" type="pres">
      <dgm:prSet presAssocID="{F69158C9-91F5-4587-8700-7465E43658A0}" presName="childRect" presStyleLbl="bgAcc1" presStyleIdx="0" presStyleCnt="1" custScaleX="207170" custScaleY="129333" custLinFactNeighborX="591" custLinFactNeighborY="-9804">
        <dgm:presLayoutVars>
          <dgm:bulletEnabled val="1"/>
        </dgm:presLayoutVars>
      </dgm:prSet>
      <dgm:spPr/>
      <dgm:t>
        <a:bodyPr/>
        <a:lstStyle/>
        <a:p>
          <a:endParaRPr lang="es-ES"/>
        </a:p>
      </dgm:t>
    </dgm:pt>
    <dgm:pt modelId="{DE147F6B-BA43-4E37-8A65-C44AD85EC03E}" type="pres">
      <dgm:prSet presAssocID="{F69158C9-91F5-4587-8700-7465E43658A0}" presName="parentText" presStyleLbl="node1" presStyleIdx="0" presStyleCnt="0">
        <dgm:presLayoutVars>
          <dgm:chMax val="0"/>
          <dgm:bulletEnabled val="1"/>
        </dgm:presLayoutVars>
      </dgm:prSet>
      <dgm:spPr/>
      <dgm:t>
        <a:bodyPr/>
        <a:lstStyle/>
        <a:p>
          <a:endParaRPr lang="es-ES"/>
        </a:p>
      </dgm:t>
    </dgm:pt>
    <dgm:pt modelId="{DA12CE53-D47B-4A39-9784-916C1093AEF9}" type="pres">
      <dgm:prSet presAssocID="{F69158C9-91F5-4587-8700-7465E43658A0}" presName="parentRect" presStyleLbl="alignNode1" presStyleIdx="0" presStyleCnt="1" custScaleY="64442" custLinFactY="-108468" custLinFactNeighborX="63197" custLinFactNeighborY="-200000"/>
      <dgm:spPr/>
      <dgm:t>
        <a:bodyPr/>
        <a:lstStyle/>
        <a:p>
          <a:endParaRPr lang="es-ES"/>
        </a:p>
      </dgm:t>
    </dgm:pt>
    <dgm:pt modelId="{10609FC6-3B07-4B73-9401-4684994B35A1}" type="pres">
      <dgm:prSet presAssocID="{F69158C9-91F5-4587-8700-7465E43658A0}" presName="adorn" presStyleLbl="fgAccFollowNode1" presStyleIdx="0" presStyleCnt="1" custScaleX="66253" custScaleY="46318" custLinFactY="-14190" custLinFactNeighborX="52216" custLinFactNeighborY="-100000"/>
      <dgm:spPr/>
    </dgm:pt>
  </dgm:ptLst>
  <dgm:cxnLst>
    <dgm:cxn modelId="{CE127D33-F788-4866-BC5E-F41E8927DB15}" type="presOf" srcId="{74D1F53A-E3E3-4ACF-AAEF-152F2FC82399}" destId="{7EEB5A43-CF75-4151-B0C0-9F03C68DE05D}" srcOrd="0" destOrd="1" presId="urn:microsoft.com/office/officeart/2005/8/layout/bList2#3"/>
    <dgm:cxn modelId="{002F40EF-B92A-4DD7-9D31-10011628EABD}" type="presOf" srcId="{A9ABEDC0-8207-42B2-BA05-6132DCCFD7CA}" destId="{7EEB5A43-CF75-4151-B0C0-9F03C68DE05D}" srcOrd="0" destOrd="10" presId="urn:microsoft.com/office/officeart/2005/8/layout/bList2#3"/>
    <dgm:cxn modelId="{3AF0A54B-A33B-491F-8DC1-DBC65900DFD3}" srcId="{099507D2-4951-4102-83EA-032117326357}" destId="{F69158C9-91F5-4587-8700-7465E43658A0}" srcOrd="0" destOrd="0" parTransId="{C917738B-192A-4C1A-8749-E420B6F71ED2}" sibTransId="{343CA135-22D3-49B3-973B-1F151D610712}"/>
    <dgm:cxn modelId="{B643A3F2-471D-4B4A-90E0-BF93355DB736}" type="presOf" srcId="{3E7E7BE7-8962-4F60-A792-88CD467ECC72}" destId="{7EEB5A43-CF75-4151-B0C0-9F03C68DE05D}" srcOrd="0" destOrd="4" presId="urn:microsoft.com/office/officeart/2005/8/layout/bList2#3"/>
    <dgm:cxn modelId="{E967D221-3DEE-4A23-8504-89DC9A6E32C0}" type="presOf" srcId="{2762D8DC-870F-426F-8D9D-1449C18CB557}" destId="{7EEB5A43-CF75-4151-B0C0-9F03C68DE05D}" srcOrd="0" destOrd="12" presId="urn:microsoft.com/office/officeart/2005/8/layout/bList2#3"/>
    <dgm:cxn modelId="{2C1EEC87-20E9-4ED1-A3BF-3D9DCC7D963B}" srcId="{F69158C9-91F5-4587-8700-7465E43658A0}" destId="{D7BEDE56-47BC-4F63-82B5-D1B72D16C70B}" srcOrd="6" destOrd="0" parTransId="{0BB8B424-F8A2-426A-B4E7-7EE99F759E7C}" sibTransId="{37F12785-1779-4C36-B81E-3D592B82EC27}"/>
    <dgm:cxn modelId="{29254DD4-874C-491E-8AFA-C593E6CE9085}" type="presOf" srcId="{E2ACF7C9-ECBF-4196-9FB1-F0ABBE4D66E6}" destId="{7EEB5A43-CF75-4151-B0C0-9F03C68DE05D}" srcOrd="0" destOrd="2" presId="urn:microsoft.com/office/officeart/2005/8/layout/bList2#3"/>
    <dgm:cxn modelId="{5ACB3A73-E453-4F96-9BAA-CA1909D861D5}" srcId="{F69158C9-91F5-4587-8700-7465E43658A0}" destId="{E2ACF7C9-ECBF-4196-9FB1-F0ABBE4D66E6}" srcOrd="2" destOrd="0" parTransId="{BA08DF7E-67A9-411B-8AD3-AA23FC9F464A}" sibTransId="{F74A93DF-F227-48B9-A445-146DCB85C1E4}"/>
    <dgm:cxn modelId="{76CF6A8D-4939-4352-A0EF-ED8204119062}" srcId="{F69158C9-91F5-4587-8700-7465E43658A0}" destId="{74D1F53A-E3E3-4ACF-AAEF-152F2FC82399}" srcOrd="1" destOrd="0" parTransId="{8517D5E8-6AC7-4F1E-AB0A-9CFD01A36517}" sibTransId="{72925FB1-DC09-437E-B505-76144E62AAA0}"/>
    <dgm:cxn modelId="{6C3C2972-0480-4496-A961-5C3B1691CA82}" type="presOf" srcId="{099507D2-4951-4102-83EA-032117326357}" destId="{E42603BC-BC0D-40CC-A2FE-7B96B9D1B1FE}" srcOrd="0" destOrd="0" presId="urn:microsoft.com/office/officeart/2005/8/layout/bList2#3"/>
    <dgm:cxn modelId="{ACDA4FAB-60C4-4FB0-A934-3384FBBE48CC}" srcId="{F69158C9-91F5-4587-8700-7465E43658A0}" destId="{4616C8E5-F8BE-49CB-B4B3-E78D8A676466}" srcOrd="9" destOrd="0" parTransId="{35ED07A4-C173-4A9E-B45D-075802DB3805}" sibTransId="{90258E37-00D0-46F1-AC7F-1AA93CA8F553}"/>
    <dgm:cxn modelId="{9BA6E676-AA43-4FFB-8052-76FB9726FEC9}" srcId="{F69158C9-91F5-4587-8700-7465E43658A0}" destId="{F3A3EBE5-B78B-4411-9C7A-FBE0FD9292DC}" srcOrd="5" destOrd="0" parTransId="{7F781CA1-FBA9-42DE-B1C6-FFEA3B56C29A}" sibTransId="{81269B25-015A-4CD3-9DD0-822FD49F99F9}"/>
    <dgm:cxn modelId="{7C178DE0-87D3-4E26-A22B-2ECB04026A67}" srcId="{F69158C9-91F5-4587-8700-7465E43658A0}" destId="{4E548C6B-2C2F-44EB-B124-7A38560212DA}" srcOrd="0" destOrd="0" parTransId="{24039F00-0FA7-4C15-A040-F3F5785E0E1A}" sibTransId="{ABFB8EAE-9058-4BF0-BD77-1ED15A684B1B}"/>
    <dgm:cxn modelId="{76B12B56-E733-4E43-896E-38AB54C9DC51}" srcId="{F69158C9-91F5-4587-8700-7465E43658A0}" destId="{25083584-8D65-48FB-A2B7-A1B6CE242275}" srcOrd="3" destOrd="0" parTransId="{2A2C435A-C7C5-41A2-B9C7-6163BEA80FB1}" sibTransId="{1096C9C4-DFB4-4D71-9F59-AEA4EE5C8F68}"/>
    <dgm:cxn modelId="{0360495F-216B-46CE-97ED-6B5FDF48B4B4}" type="presOf" srcId="{F69158C9-91F5-4587-8700-7465E43658A0}" destId="{DA12CE53-D47B-4A39-9784-916C1093AEF9}" srcOrd="1" destOrd="0" presId="urn:microsoft.com/office/officeart/2005/8/layout/bList2#3"/>
    <dgm:cxn modelId="{064777F3-F299-4B24-8885-3DD56FA1633A}" type="presOf" srcId="{4616C8E5-F8BE-49CB-B4B3-E78D8A676466}" destId="{7EEB5A43-CF75-4151-B0C0-9F03C68DE05D}" srcOrd="0" destOrd="9" presId="urn:microsoft.com/office/officeart/2005/8/layout/bList2#3"/>
    <dgm:cxn modelId="{85A1889B-0210-4A2D-8770-E2503E2A5173}" type="presOf" srcId="{D7BEDE56-47BC-4F63-82B5-D1B72D16C70B}" destId="{7EEB5A43-CF75-4151-B0C0-9F03C68DE05D}" srcOrd="0" destOrd="6" presId="urn:microsoft.com/office/officeart/2005/8/layout/bList2#3"/>
    <dgm:cxn modelId="{B2BD4134-F035-438F-B2AE-4F643007F725}" type="presOf" srcId="{25083584-8D65-48FB-A2B7-A1B6CE242275}" destId="{7EEB5A43-CF75-4151-B0C0-9F03C68DE05D}" srcOrd="0" destOrd="3" presId="urn:microsoft.com/office/officeart/2005/8/layout/bList2#3"/>
    <dgm:cxn modelId="{052CA622-E648-4C2A-81CD-5EC56DDF9FB9}" srcId="{F69158C9-91F5-4587-8700-7465E43658A0}" destId="{34D6E498-C71E-4C0C-83EF-5C51ECCEF5A2}" srcOrd="7" destOrd="0" parTransId="{284A32AF-C861-4C7B-9F0B-B24682BB1323}" sibTransId="{36E7C9B6-BB14-419E-A307-C22DABCF3A5F}"/>
    <dgm:cxn modelId="{379127CD-A6E4-4DCC-A3FF-855F7DC1B540}" type="presOf" srcId="{34D6E498-C71E-4C0C-83EF-5C51ECCEF5A2}" destId="{7EEB5A43-CF75-4151-B0C0-9F03C68DE05D}" srcOrd="0" destOrd="7" presId="urn:microsoft.com/office/officeart/2005/8/layout/bList2#3"/>
    <dgm:cxn modelId="{0BAF7B16-2492-4CC7-99DE-7C1C2B4A64E5}" type="presOf" srcId="{0E08C62B-CC29-4479-8754-B5F6572A2092}" destId="{7EEB5A43-CF75-4151-B0C0-9F03C68DE05D}" srcOrd="0" destOrd="11" presId="urn:microsoft.com/office/officeart/2005/8/layout/bList2#3"/>
    <dgm:cxn modelId="{E6DD2481-154E-435A-8822-89B8DA8F9D33}" srcId="{F69158C9-91F5-4587-8700-7465E43658A0}" destId="{C92A922D-BA20-410B-A692-8D73FC7AABA5}" srcOrd="8" destOrd="0" parTransId="{0F2F022D-5D04-4E3C-9A05-875467D80AF7}" sibTransId="{40783B06-D78E-4EA2-BD12-71FEED20E472}"/>
    <dgm:cxn modelId="{47875EC6-3650-4244-85E3-6890709D8ECD}" srcId="{F69158C9-91F5-4587-8700-7465E43658A0}" destId="{0E08C62B-CC29-4479-8754-B5F6572A2092}" srcOrd="11" destOrd="0" parTransId="{F4FC6A37-94E2-4690-ADB0-DAB29180E3EC}" sibTransId="{37CC91C5-B789-4FF4-BE88-EBC0D8EF2D47}"/>
    <dgm:cxn modelId="{3B7DC35E-CDAD-4645-8820-1957B95282DB}" type="presOf" srcId="{F3A3EBE5-B78B-4411-9C7A-FBE0FD9292DC}" destId="{7EEB5A43-CF75-4151-B0C0-9F03C68DE05D}" srcOrd="0" destOrd="5" presId="urn:microsoft.com/office/officeart/2005/8/layout/bList2#3"/>
    <dgm:cxn modelId="{B7DD3682-8652-48D4-B5A0-F8D41BAF44FB}" type="presOf" srcId="{F69158C9-91F5-4587-8700-7465E43658A0}" destId="{DE147F6B-BA43-4E37-8A65-C44AD85EC03E}" srcOrd="0" destOrd="0" presId="urn:microsoft.com/office/officeart/2005/8/layout/bList2#3"/>
    <dgm:cxn modelId="{1CCC4D41-6BE5-4BBF-9932-1C00D0EF66D4}" srcId="{F69158C9-91F5-4587-8700-7465E43658A0}" destId="{2762D8DC-870F-426F-8D9D-1449C18CB557}" srcOrd="12" destOrd="0" parTransId="{C41DDCF3-1350-4DFE-90F1-C4EBB71B6706}" sibTransId="{004A3E04-FB7D-4A9D-A468-99595E0C9952}"/>
    <dgm:cxn modelId="{59352F62-C428-498F-BB63-AFCC4ED152F4}" type="presOf" srcId="{C92A922D-BA20-410B-A692-8D73FC7AABA5}" destId="{7EEB5A43-CF75-4151-B0C0-9F03C68DE05D}" srcOrd="0" destOrd="8" presId="urn:microsoft.com/office/officeart/2005/8/layout/bList2#3"/>
    <dgm:cxn modelId="{C8F58C05-CB6B-49EA-B5C3-03F9C10AF168}" srcId="{F69158C9-91F5-4587-8700-7465E43658A0}" destId="{A9ABEDC0-8207-42B2-BA05-6132DCCFD7CA}" srcOrd="10" destOrd="0" parTransId="{71198870-C2E3-4F21-A09C-942E141D28CE}" sibTransId="{92592819-421B-4C9B-A2CD-4E622DBF5BA4}"/>
    <dgm:cxn modelId="{A54C231A-7E0E-4CE9-BBD7-8A91CB341397}" type="presOf" srcId="{4E548C6B-2C2F-44EB-B124-7A38560212DA}" destId="{7EEB5A43-CF75-4151-B0C0-9F03C68DE05D}" srcOrd="0" destOrd="0" presId="urn:microsoft.com/office/officeart/2005/8/layout/bList2#3"/>
    <dgm:cxn modelId="{B07429B3-3645-41C8-A590-A2636F3F7D8B}" srcId="{F69158C9-91F5-4587-8700-7465E43658A0}" destId="{3E7E7BE7-8962-4F60-A792-88CD467ECC72}" srcOrd="4" destOrd="0" parTransId="{311625A0-1586-4AEF-85F2-10BA6F6E150C}" sibTransId="{BEEE4BC6-043D-41EE-AE21-E3F842EB4C55}"/>
    <dgm:cxn modelId="{98E2E84A-E80F-4D14-994E-31456087A320}" type="presParOf" srcId="{E42603BC-BC0D-40CC-A2FE-7B96B9D1B1FE}" destId="{BF63B6E8-301B-4C7D-8BC4-4F35F84F547F}" srcOrd="0" destOrd="0" presId="urn:microsoft.com/office/officeart/2005/8/layout/bList2#3"/>
    <dgm:cxn modelId="{177E55B8-4B3D-488A-B111-FF4BAAFA39DE}" type="presParOf" srcId="{BF63B6E8-301B-4C7D-8BC4-4F35F84F547F}" destId="{7EEB5A43-CF75-4151-B0C0-9F03C68DE05D}" srcOrd="0" destOrd="0" presId="urn:microsoft.com/office/officeart/2005/8/layout/bList2#3"/>
    <dgm:cxn modelId="{7B0005F5-26BF-49DD-BC32-1EFCBB20752A}" type="presParOf" srcId="{BF63B6E8-301B-4C7D-8BC4-4F35F84F547F}" destId="{DE147F6B-BA43-4E37-8A65-C44AD85EC03E}" srcOrd="1" destOrd="0" presId="urn:microsoft.com/office/officeart/2005/8/layout/bList2#3"/>
    <dgm:cxn modelId="{F340380F-D629-48D3-B077-B3BF4A25803F}" type="presParOf" srcId="{BF63B6E8-301B-4C7D-8BC4-4F35F84F547F}" destId="{DA12CE53-D47B-4A39-9784-916C1093AEF9}" srcOrd="2" destOrd="0" presId="urn:microsoft.com/office/officeart/2005/8/layout/bList2#3"/>
    <dgm:cxn modelId="{CADD8EB7-5510-491B-9C1A-FA7898E097CA}" type="presParOf" srcId="{BF63B6E8-301B-4C7D-8BC4-4F35F84F547F}" destId="{10609FC6-3B07-4B73-9401-4684994B35A1}" srcOrd="3" destOrd="0" presId="urn:microsoft.com/office/officeart/2005/8/layout/bList2#3"/>
  </dgm:cxnLst>
  <dgm:bg/>
  <dgm:whole/>
</dgm:dataModel>
</file>

<file path=ppt/diagrams/data5.xml><?xml version="1.0" encoding="utf-8"?>
<dgm:dataModel xmlns:dgm="http://schemas.openxmlformats.org/drawingml/2006/diagram" xmlns:a="http://schemas.openxmlformats.org/drawingml/2006/main">
  <dgm:ptLst>
    <dgm:pt modelId="{099507D2-4951-4102-83EA-032117326357}" type="doc">
      <dgm:prSet loTypeId="urn:microsoft.com/office/officeart/2005/8/layout/bList2#3" loCatId="list" qsTypeId="urn:microsoft.com/office/officeart/2005/8/quickstyle/simple1" qsCatId="simple" csTypeId="urn:microsoft.com/office/officeart/2005/8/colors/accent1_2" csCatId="accent1" phldr="1"/>
      <dgm:spPr/>
    </dgm:pt>
    <dgm:pt modelId="{40A170BE-F840-47BD-ABEC-FE59E37663CE}">
      <dgm:prSet phldrT="[Texto]"/>
      <dgm:spPr/>
      <dgm:t>
        <a:bodyPr/>
        <a:lstStyle/>
        <a:p>
          <a:r>
            <a:rPr lang="es-ES" dirty="0" smtClean="0"/>
            <a:t>Preescolares</a:t>
          </a:r>
          <a:endParaRPr lang="es-ES" dirty="0"/>
        </a:p>
      </dgm:t>
    </dgm:pt>
    <dgm:pt modelId="{65983916-14B8-46A0-AA1B-22E8A96BA6E2}" type="parTrans" cxnId="{24FEFC6E-0829-4C8B-A417-AAAF54C9BE46}">
      <dgm:prSet/>
      <dgm:spPr/>
      <dgm:t>
        <a:bodyPr/>
        <a:lstStyle/>
        <a:p>
          <a:endParaRPr lang="es-ES"/>
        </a:p>
      </dgm:t>
    </dgm:pt>
    <dgm:pt modelId="{CBA2DF6F-6F24-4445-AC07-4824EB697858}" type="sibTrans" cxnId="{24FEFC6E-0829-4C8B-A417-AAAF54C9BE46}">
      <dgm:prSet/>
      <dgm:spPr/>
      <dgm:t>
        <a:bodyPr/>
        <a:lstStyle/>
        <a:p>
          <a:endParaRPr lang="es-ES"/>
        </a:p>
      </dgm:t>
    </dgm:pt>
    <dgm:pt modelId="{68B01670-CEF8-4CCD-BF69-F67E07389D9B}">
      <dgm:prSet phldrT="[Texto]"/>
      <dgm:spPr/>
      <dgm:t>
        <a:bodyPr/>
        <a:lstStyle/>
        <a:p>
          <a:r>
            <a:rPr lang="es-ES" dirty="0" smtClean="0"/>
            <a:t>Escolares y adolescentes</a:t>
          </a:r>
          <a:endParaRPr lang="es-ES" dirty="0"/>
        </a:p>
      </dgm:t>
    </dgm:pt>
    <dgm:pt modelId="{8093183B-CA01-44BE-A461-C330D3F36FDD}" type="parTrans" cxnId="{862381D3-603F-461A-BAB2-2586338E4731}">
      <dgm:prSet/>
      <dgm:spPr/>
      <dgm:t>
        <a:bodyPr/>
        <a:lstStyle/>
        <a:p>
          <a:endParaRPr lang="es-ES"/>
        </a:p>
      </dgm:t>
    </dgm:pt>
    <dgm:pt modelId="{FFB05A47-F256-4F21-B556-9B9EA5DBFC7A}" type="sibTrans" cxnId="{862381D3-603F-461A-BAB2-2586338E4731}">
      <dgm:prSet/>
      <dgm:spPr/>
      <dgm:t>
        <a:bodyPr/>
        <a:lstStyle/>
        <a:p>
          <a:endParaRPr lang="es-ES"/>
        </a:p>
      </dgm:t>
    </dgm:pt>
    <dgm:pt modelId="{F69158C9-91F5-4587-8700-7465E43658A0}">
      <dgm:prSet phldrT="[Texto]"/>
      <dgm:spPr/>
      <dgm:t>
        <a:bodyPr/>
        <a:lstStyle/>
        <a:p>
          <a:r>
            <a:rPr lang="es-ES" dirty="0" smtClean="0"/>
            <a:t>Adolescentes </a:t>
          </a:r>
          <a:endParaRPr lang="es-ES" dirty="0"/>
        </a:p>
      </dgm:t>
    </dgm:pt>
    <dgm:pt modelId="{C917738B-192A-4C1A-8749-E420B6F71ED2}" type="parTrans" cxnId="{3AF0A54B-A33B-491F-8DC1-DBC65900DFD3}">
      <dgm:prSet/>
      <dgm:spPr/>
      <dgm:t>
        <a:bodyPr/>
        <a:lstStyle/>
        <a:p>
          <a:endParaRPr lang="es-ES"/>
        </a:p>
      </dgm:t>
    </dgm:pt>
    <dgm:pt modelId="{343CA135-22D3-49B3-973B-1F151D610712}" type="sibTrans" cxnId="{3AF0A54B-A33B-491F-8DC1-DBC65900DFD3}">
      <dgm:prSet/>
      <dgm:spPr/>
      <dgm:t>
        <a:bodyPr/>
        <a:lstStyle/>
        <a:p>
          <a:endParaRPr lang="es-ES"/>
        </a:p>
      </dgm:t>
    </dgm:pt>
    <dgm:pt modelId="{A7FB7472-FE59-4011-A971-6572C796244E}">
      <dgm:prSet phldrT="[Texto]" custT="1"/>
      <dgm:spPr/>
      <dgm:t>
        <a:bodyPr/>
        <a:lstStyle/>
        <a:p>
          <a:r>
            <a:rPr lang="es-ES" sz="1400" dirty="0" smtClean="0"/>
            <a:t>Retraimiento social</a:t>
          </a:r>
          <a:endParaRPr lang="es-ES" sz="1400" dirty="0"/>
        </a:p>
      </dgm:t>
    </dgm:pt>
    <dgm:pt modelId="{CB32B607-8FCF-487F-88FC-6C6DBF775AC2}" type="parTrans" cxnId="{3E341EA8-7028-4E5F-8ED3-4EF5281FDA2F}">
      <dgm:prSet/>
      <dgm:spPr/>
      <dgm:t>
        <a:bodyPr/>
        <a:lstStyle/>
        <a:p>
          <a:endParaRPr lang="es-ES"/>
        </a:p>
      </dgm:t>
    </dgm:pt>
    <dgm:pt modelId="{08638C44-17D9-4191-A021-16E5D34F76CF}" type="sibTrans" cxnId="{3E341EA8-7028-4E5F-8ED3-4EF5281FDA2F}">
      <dgm:prSet/>
      <dgm:spPr/>
      <dgm:t>
        <a:bodyPr/>
        <a:lstStyle/>
        <a:p>
          <a:endParaRPr lang="es-ES"/>
        </a:p>
      </dgm:t>
    </dgm:pt>
    <dgm:pt modelId="{EDF141A8-9779-4034-A720-1EBDE1A1803D}">
      <dgm:prSet phldrT="[Texto]" custT="1"/>
      <dgm:spPr/>
      <dgm:t>
        <a:bodyPr/>
        <a:lstStyle/>
        <a:p>
          <a:r>
            <a:rPr lang="es-ES" sz="1400" dirty="0" smtClean="0"/>
            <a:t>Alteraciones en nivel de actividad</a:t>
          </a:r>
          <a:endParaRPr lang="es-ES" sz="1400" dirty="0"/>
        </a:p>
      </dgm:t>
    </dgm:pt>
    <dgm:pt modelId="{7129368B-B2DB-4CB5-9D88-D2DE1EFB7989}" type="parTrans" cxnId="{D96F4366-56EE-423E-BECD-41137E79FD6E}">
      <dgm:prSet/>
      <dgm:spPr/>
      <dgm:t>
        <a:bodyPr/>
        <a:lstStyle/>
        <a:p>
          <a:endParaRPr lang="es-ES"/>
        </a:p>
      </dgm:t>
    </dgm:pt>
    <dgm:pt modelId="{BC5AE461-5210-406C-B011-1EE2CA5DBB5F}" type="sibTrans" cxnId="{D96F4366-56EE-423E-BECD-41137E79FD6E}">
      <dgm:prSet/>
      <dgm:spPr/>
      <dgm:t>
        <a:bodyPr/>
        <a:lstStyle/>
        <a:p>
          <a:endParaRPr lang="es-ES"/>
        </a:p>
      </dgm:t>
    </dgm:pt>
    <dgm:pt modelId="{91E8AB26-4E0D-4CF5-9896-DFA58D641DC1}">
      <dgm:prSet phldrT="[Texto]" custT="1"/>
      <dgm:spPr/>
      <dgm:t>
        <a:bodyPr/>
        <a:lstStyle/>
        <a:p>
          <a:r>
            <a:rPr lang="es-ES" sz="1400" dirty="0" smtClean="0"/>
            <a:t>Temores inexplicables</a:t>
          </a:r>
          <a:endParaRPr lang="es-ES" sz="1400" dirty="0"/>
        </a:p>
      </dgm:t>
    </dgm:pt>
    <dgm:pt modelId="{BBA2997A-B1E1-4966-A51E-F9A7A27D6717}" type="parTrans" cxnId="{DD774B6D-EE27-47C0-9C36-9AB20BDC2449}">
      <dgm:prSet/>
      <dgm:spPr/>
      <dgm:t>
        <a:bodyPr/>
        <a:lstStyle/>
        <a:p>
          <a:endParaRPr lang="es-ES"/>
        </a:p>
      </dgm:t>
    </dgm:pt>
    <dgm:pt modelId="{25A0F93A-B4CC-4C59-B1B1-CB8B0A34878E}" type="sibTrans" cxnId="{DD774B6D-EE27-47C0-9C36-9AB20BDC2449}">
      <dgm:prSet/>
      <dgm:spPr/>
      <dgm:t>
        <a:bodyPr/>
        <a:lstStyle/>
        <a:p>
          <a:endParaRPr lang="es-ES"/>
        </a:p>
      </dgm:t>
    </dgm:pt>
    <dgm:pt modelId="{E386BBEE-65FE-4910-84C2-497C3C040160}">
      <dgm:prSet phldrT="[Texto]" custT="1"/>
      <dgm:spPr/>
      <dgm:t>
        <a:bodyPr/>
        <a:lstStyle/>
        <a:p>
          <a:r>
            <a:rPr lang="es-ES" sz="1400" dirty="0" smtClean="0"/>
            <a:t>Alteraciones del sueño</a:t>
          </a:r>
          <a:endParaRPr lang="es-ES" sz="1400" dirty="0"/>
        </a:p>
      </dgm:t>
    </dgm:pt>
    <dgm:pt modelId="{6815985C-2A0F-4188-8ABA-2CF17611C369}" type="parTrans" cxnId="{9B95DAD6-F955-487F-9AC5-5109B011B85C}">
      <dgm:prSet/>
      <dgm:spPr/>
      <dgm:t>
        <a:bodyPr/>
        <a:lstStyle/>
        <a:p>
          <a:endParaRPr lang="es-ES"/>
        </a:p>
      </dgm:t>
    </dgm:pt>
    <dgm:pt modelId="{87E2C3CF-E39B-4D16-A8A8-A7E7E33EB0CF}" type="sibTrans" cxnId="{9B95DAD6-F955-487F-9AC5-5109B011B85C}">
      <dgm:prSet/>
      <dgm:spPr/>
      <dgm:t>
        <a:bodyPr/>
        <a:lstStyle/>
        <a:p>
          <a:endParaRPr lang="es-ES"/>
        </a:p>
      </dgm:t>
    </dgm:pt>
    <dgm:pt modelId="{38FCC20A-3FE8-4783-98D3-90CE50B3512B}">
      <dgm:prSet phldrT="[Texto]" custT="1"/>
      <dgm:spPr/>
      <dgm:t>
        <a:bodyPr/>
        <a:lstStyle/>
        <a:p>
          <a:r>
            <a:rPr lang="es-ES" sz="1400" dirty="0" smtClean="0"/>
            <a:t>TEP</a:t>
          </a:r>
          <a:endParaRPr lang="es-ES" sz="1400" dirty="0"/>
        </a:p>
      </dgm:t>
    </dgm:pt>
    <dgm:pt modelId="{2D25FF90-958F-4648-AEEA-FD6DF1FC91F1}" type="parTrans" cxnId="{CFF2BC5C-AC53-4447-9FC4-DC7E91935638}">
      <dgm:prSet/>
      <dgm:spPr/>
      <dgm:t>
        <a:bodyPr/>
        <a:lstStyle/>
        <a:p>
          <a:endParaRPr lang="es-ES"/>
        </a:p>
      </dgm:t>
    </dgm:pt>
    <dgm:pt modelId="{08DA2464-1FEB-4214-8FE9-A62DEDF3ACFE}" type="sibTrans" cxnId="{CFF2BC5C-AC53-4447-9FC4-DC7E91935638}">
      <dgm:prSet/>
      <dgm:spPr/>
      <dgm:t>
        <a:bodyPr/>
        <a:lstStyle/>
        <a:p>
          <a:endParaRPr lang="es-ES"/>
        </a:p>
      </dgm:t>
    </dgm:pt>
    <dgm:pt modelId="{9400D940-9B56-4452-BF26-BA4F8E78CE6C}">
      <dgm:prSet phldrT="[Texto]" custT="1"/>
      <dgm:spPr/>
      <dgm:t>
        <a:bodyPr/>
        <a:lstStyle/>
        <a:p>
          <a:r>
            <a:rPr lang="es-ES" sz="1400" dirty="0" smtClean="0"/>
            <a:t>Hiperactividad</a:t>
          </a:r>
          <a:endParaRPr lang="es-ES" sz="1400" dirty="0"/>
        </a:p>
      </dgm:t>
    </dgm:pt>
    <dgm:pt modelId="{161C3328-1268-478F-BEA6-7D346B06DC65}" type="parTrans" cxnId="{3A396570-9FF4-45EC-9A8F-E49E7A96A5CA}">
      <dgm:prSet/>
      <dgm:spPr/>
      <dgm:t>
        <a:bodyPr/>
        <a:lstStyle/>
        <a:p>
          <a:endParaRPr lang="es-ES"/>
        </a:p>
      </dgm:t>
    </dgm:pt>
    <dgm:pt modelId="{94612349-3D7B-450F-9A2B-158765DA409B}" type="sibTrans" cxnId="{3A396570-9FF4-45EC-9A8F-E49E7A96A5CA}">
      <dgm:prSet/>
      <dgm:spPr/>
      <dgm:t>
        <a:bodyPr/>
        <a:lstStyle/>
        <a:p>
          <a:endParaRPr lang="es-ES"/>
        </a:p>
      </dgm:t>
    </dgm:pt>
    <dgm:pt modelId="{E9B788BA-CA00-409B-A997-ED426A33F124}">
      <dgm:prSet phldrT="[Texto]" custT="1"/>
      <dgm:spPr/>
      <dgm:t>
        <a:bodyPr/>
        <a:lstStyle/>
        <a:p>
          <a:r>
            <a:rPr lang="es-ES" sz="1400" dirty="0" smtClean="0"/>
            <a:t>Enuresis y </a:t>
          </a:r>
          <a:r>
            <a:rPr lang="es-ES" sz="1400" dirty="0" err="1" smtClean="0"/>
            <a:t>ecopresis</a:t>
          </a:r>
          <a:endParaRPr lang="es-ES" sz="1400" dirty="0"/>
        </a:p>
      </dgm:t>
    </dgm:pt>
    <dgm:pt modelId="{4CDE3B17-75E8-4C04-90B5-078B420F97C5}" type="parTrans" cxnId="{3F8F9729-3285-4ACF-AEDB-CA47D7BB2CF9}">
      <dgm:prSet/>
      <dgm:spPr/>
      <dgm:t>
        <a:bodyPr/>
        <a:lstStyle/>
        <a:p>
          <a:endParaRPr lang="es-ES"/>
        </a:p>
      </dgm:t>
    </dgm:pt>
    <dgm:pt modelId="{7B13F327-1B42-4AE2-8BF9-7EAB77A1CC34}" type="sibTrans" cxnId="{3F8F9729-3285-4ACF-AEDB-CA47D7BB2CF9}">
      <dgm:prSet/>
      <dgm:spPr/>
      <dgm:t>
        <a:bodyPr/>
        <a:lstStyle/>
        <a:p>
          <a:endParaRPr lang="es-ES"/>
        </a:p>
      </dgm:t>
    </dgm:pt>
    <dgm:pt modelId="{C2243F12-AD39-4771-A039-3FF5ED9199FE}">
      <dgm:prSet phldrT="[Texto]" custT="1"/>
      <dgm:spPr/>
      <dgm:t>
        <a:bodyPr/>
        <a:lstStyle/>
        <a:p>
          <a:r>
            <a:rPr lang="es-ES" sz="1400" dirty="0" smtClean="0"/>
            <a:t>Trastornos del sueño</a:t>
          </a:r>
          <a:endParaRPr lang="es-ES" sz="1400" dirty="0"/>
        </a:p>
      </dgm:t>
    </dgm:pt>
    <dgm:pt modelId="{730E92F5-DDE6-4283-983E-CAE357CCF1CD}" type="parTrans" cxnId="{27E9A907-FB4A-4D31-AF45-C584A8A6F801}">
      <dgm:prSet/>
      <dgm:spPr/>
      <dgm:t>
        <a:bodyPr/>
        <a:lstStyle/>
        <a:p>
          <a:endParaRPr lang="es-ES"/>
        </a:p>
      </dgm:t>
    </dgm:pt>
    <dgm:pt modelId="{2317E9B1-C88F-4797-B09A-50C4CCE8CF7C}" type="sibTrans" cxnId="{27E9A907-FB4A-4D31-AF45-C584A8A6F801}">
      <dgm:prSet/>
      <dgm:spPr/>
      <dgm:t>
        <a:bodyPr/>
        <a:lstStyle/>
        <a:p>
          <a:endParaRPr lang="es-ES"/>
        </a:p>
      </dgm:t>
    </dgm:pt>
    <dgm:pt modelId="{FAE4468C-EEF3-431D-A931-7FFF60EFC95B}">
      <dgm:prSet phldrT="[Texto]" custT="1"/>
      <dgm:spPr/>
      <dgm:t>
        <a:bodyPr/>
        <a:lstStyle/>
        <a:p>
          <a:r>
            <a:rPr lang="es-ES" sz="1400" dirty="0" smtClean="0"/>
            <a:t>Fobias o temores intensos</a:t>
          </a:r>
          <a:endParaRPr lang="es-ES" sz="1400" dirty="0"/>
        </a:p>
      </dgm:t>
    </dgm:pt>
    <dgm:pt modelId="{39299E7D-512B-4026-B030-45C7074FDA8A}" type="parTrans" cxnId="{EFD62E8C-539D-4551-8F43-80325005E9C3}">
      <dgm:prSet/>
      <dgm:spPr/>
      <dgm:t>
        <a:bodyPr/>
        <a:lstStyle/>
        <a:p>
          <a:endParaRPr lang="es-ES"/>
        </a:p>
      </dgm:t>
    </dgm:pt>
    <dgm:pt modelId="{A5B18D93-8118-4C8A-866E-E455639A3BD8}" type="sibTrans" cxnId="{EFD62E8C-539D-4551-8F43-80325005E9C3}">
      <dgm:prSet/>
      <dgm:spPr/>
      <dgm:t>
        <a:bodyPr/>
        <a:lstStyle/>
        <a:p>
          <a:endParaRPr lang="es-ES"/>
        </a:p>
      </dgm:t>
    </dgm:pt>
    <dgm:pt modelId="{63375DA0-2B95-432F-BFFD-827F4A339A67}">
      <dgm:prSet phldrT="[Texto]" custT="1"/>
      <dgm:spPr/>
      <dgm:t>
        <a:bodyPr/>
        <a:lstStyle/>
        <a:p>
          <a:r>
            <a:rPr lang="es-ES" sz="1400" dirty="0" smtClean="0"/>
            <a:t>Conductas compulsivas</a:t>
          </a:r>
          <a:endParaRPr lang="es-ES" sz="1400" dirty="0"/>
        </a:p>
      </dgm:t>
    </dgm:pt>
    <dgm:pt modelId="{39B352FD-9EFB-4FA6-9E64-530FCA9A1041}" type="parTrans" cxnId="{D3FE4247-957D-49FE-A960-14B562C6F328}">
      <dgm:prSet/>
      <dgm:spPr/>
      <dgm:t>
        <a:bodyPr/>
        <a:lstStyle/>
        <a:p>
          <a:endParaRPr lang="es-ES"/>
        </a:p>
      </dgm:t>
    </dgm:pt>
    <dgm:pt modelId="{FF98A7CF-C122-4C8E-8BEB-A5C62F60B137}" type="sibTrans" cxnId="{D3FE4247-957D-49FE-A960-14B562C6F328}">
      <dgm:prSet/>
      <dgm:spPr/>
      <dgm:t>
        <a:bodyPr/>
        <a:lstStyle/>
        <a:p>
          <a:endParaRPr lang="es-ES"/>
        </a:p>
      </dgm:t>
    </dgm:pt>
    <dgm:pt modelId="{ACBE8F86-BEC2-4FBA-A45B-4629DE3C5279}">
      <dgm:prSet phldrT="[Texto]" custT="1"/>
      <dgm:spPr/>
      <dgm:t>
        <a:bodyPr/>
        <a:lstStyle/>
        <a:p>
          <a:r>
            <a:rPr lang="es-ES" sz="1400" dirty="0" smtClean="0"/>
            <a:t>Fenómenos </a:t>
          </a:r>
          <a:r>
            <a:rPr lang="es-ES" sz="1400" dirty="0" err="1" smtClean="0"/>
            <a:t>disociativos</a:t>
          </a:r>
          <a:endParaRPr lang="es-ES" sz="1400" dirty="0"/>
        </a:p>
      </dgm:t>
    </dgm:pt>
    <dgm:pt modelId="{71AEA6D7-24A9-44DC-AC0E-C34BDA7A60A7}" type="parTrans" cxnId="{E2012B25-CDB5-46FF-A83F-D828CCE7CBC4}">
      <dgm:prSet/>
      <dgm:spPr/>
      <dgm:t>
        <a:bodyPr/>
        <a:lstStyle/>
        <a:p>
          <a:endParaRPr lang="es-ES"/>
        </a:p>
      </dgm:t>
    </dgm:pt>
    <dgm:pt modelId="{1E0456E8-94D7-425F-AFE1-2143E2C5F13B}" type="sibTrans" cxnId="{E2012B25-CDB5-46FF-A83F-D828CCE7CBC4}">
      <dgm:prSet/>
      <dgm:spPr/>
      <dgm:t>
        <a:bodyPr/>
        <a:lstStyle/>
        <a:p>
          <a:endParaRPr lang="es-ES"/>
        </a:p>
      </dgm:t>
    </dgm:pt>
    <dgm:pt modelId="{047CED46-A83E-4BD0-8884-5E3074924D40}">
      <dgm:prSet phldrT="[Texto]" custT="1"/>
      <dgm:spPr/>
      <dgm:t>
        <a:bodyPr/>
        <a:lstStyle/>
        <a:p>
          <a:r>
            <a:rPr lang="es-ES" sz="1200" dirty="0" smtClean="0"/>
            <a:t>Cualquier trastorno de la etapa anterior</a:t>
          </a:r>
          <a:endParaRPr lang="es-ES" sz="1200" dirty="0"/>
        </a:p>
      </dgm:t>
    </dgm:pt>
    <dgm:pt modelId="{41AAB305-21DC-4C1C-9299-BD55441F8DB4}" type="parTrans" cxnId="{85EC6038-33C0-4728-94BF-A77308CD6CAA}">
      <dgm:prSet/>
      <dgm:spPr/>
      <dgm:t>
        <a:bodyPr/>
        <a:lstStyle/>
        <a:p>
          <a:endParaRPr lang="es-ES"/>
        </a:p>
      </dgm:t>
    </dgm:pt>
    <dgm:pt modelId="{A2907313-0C8F-4DD6-9225-F47DAE8A2ACD}" type="sibTrans" cxnId="{85EC6038-33C0-4728-94BF-A77308CD6CAA}">
      <dgm:prSet/>
      <dgm:spPr/>
      <dgm:t>
        <a:bodyPr/>
        <a:lstStyle/>
        <a:p>
          <a:endParaRPr lang="es-ES"/>
        </a:p>
      </dgm:t>
    </dgm:pt>
    <dgm:pt modelId="{EA3C7911-6C04-4F3D-BD8C-CE5AE82E1A15}">
      <dgm:prSet phldrT="[Texto]" custT="1"/>
      <dgm:spPr/>
      <dgm:t>
        <a:bodyPr/>
        <a:lstStyle/>
        <a:p>
          <a:r>
            <a:rPr lang="es-ES" sz="1200" dirty="0" smtClean="0"/>
            <a:t>Dificultades de aprendizaje o alteración del rendimiento</a:t>
          </a:r>
          <a:endParaRPr lang="es-ES" sz="1200" dirty="0"/>
        </a:p>
      </dgm:t>
    </dgm:pt>
    <dgm:pt modelId="{3875ECA5-3400-41A2-8E39-39E8C4CEE581}" type="parTrans" cxnId="{DB281777-C510-4F10-AE79-B3D196BDC56D}">
      <dgm:prSet/>
      <dgm:spPr/>
      <dgm:t>
        <a:bodyPr/>
        <a:lstStyle/>
        <a:p>
          <a:endParaRPr lang="es-ES"/>
        </a:p>
      </dgm:t>
    </dgm:pt>
    <dgm:pt modelId="{5BB2DE12-C534-4B72-9F3A-124D0D7AA562}" type="sibTrans" cxnId="{DB281777-C510-4F10-AE79-B3D196BDC56D}">
      <dgm:prSet/>
      <dgm:spPr/>
      <dgm:t>
        <a:bodyPr/>
        <a:lstStyle/>
        <a:p>
          <a:endParaRPr lang="es-ES"/>
        </a:p>
      </dgm:t>
    </dgm:pt>
    <dgm:pt modelId="{93FE36A7-6E14-4C35-9889-328E81102E61}">
      <dgm:prSet phldrT="[Texto]" custT="1"/>
      <dgm:spPr/>
      <dgm:t>
        <a:bodyPr/>
        <a:lstStyle/>
        <a:p>
          <a:r>
            <a:rPr lang="es-ES" sz="1200" dirty="0" smtClean="0"/>
            <a:t>Fugas del hogar</a:t>
          </a:r>
          <a:endParaRPr lang="es-ES" sz="1200" dirty="0"/>
        </a:p>
      </dgm:t>
    </dgm:pt>
    <dgm:pt modelId="{1C4106F5-003E-49D2-800A-6996556D5896}" type="parTrans" cxnId="{95C84419-0F36-4A72-AD9B-0F1ACA2D5661}">
      <dgm:prSet/>
      <dgm:spPr/>
      <dgm:t>
        <a:bodyPr/>
        <a:lstStyle/>
        <a:p>
          <a:endParaRPr lang="es-ES"/>
        </a:p>
      </dgm:t>
    </dgm:pt>
    <dgm:pt modelId="{090255D2-5C3A-45DE-B427-C2DF2D253B01}" type="sibTrans" cxnId="{95C84419-0F36-4A72-AD9B-0F1ACA2D5661}">
      <dgm:prSet/>
      <dgm:spPr/>
      <dgm:t>
        <a:bodyPr/>
        <a:lstStyle/>
        <a:p>
          <a:endParaRPr lang="es-ES"/>
        </a:p>
      </dgm:t>
    </dgm:pt>
    <dgm:pt modelId="{14B97A83-705B-4B98-BE3C-E95A5D3BA78D}">
      <dgm:prSet phldrT="[Texto]" custT="1"/>
      <dgm:spPr/>
      <dgm:t>
        <a:bodyPr/>
        <a:lstStyle/>
        <a:p>
          <a:r>
            <a:rPr lang="es-ES" sz="1200" dirty="0" smtClean="0"/>
            <a:t>Retraimiento llamativo, hostilidad, agresividad</a:t>
          </a:r>
          <a:endParaRPr lang="es-ES" sz="1200" dirty="0"/>
        </a:p>
      </dgm:t>
    </dgm:pt>
    <dgm:pt modelId="{6717B8AE-964D-484E-87A0-F3F39ADA0E8E}" type="parTrans" cxnId="{0AC68456-1849-4A3B-B02D-7421357F1B41}">
      <dgm:prSet/>
      <dgm:spPr/>
      <dgm:t>
        <a:bodyPr/>
        <a:lstStyle/>
        <a:p>
          <a:endParaRPr lang="es-ES"/>
        </a:p>
      </dgm:t>
    </dgm:pt>
    <dgm:pt modelId="{A10B0451-8D7A-43F8-AF1F-CB266D65D720}" type="sibTrans" cxnId="{0AC68456-1849-4A3B-B02D-7421357F1B41}">
      <dgm:prSet/>
      <dgm:spPr/>
      <dgm:t>
        <a:bodyPr/>
        <a:lstStyle/>
        <a:p>
          <a:endParaRPr lang="es-ES"/>
        </a:p>
      </dgm:t>
    </dgm:pt>
    <dgm:pt modelId="{A00BF551-4A59-4A17-90C7-E9731F2CFCEA}">
      <dgm:prSet phldrT="[Texto]" custT="1"/>
      <dgm:spPr/>
      <dgm:t>
        <a:bodyPr/>
        <a:lstStyle/>
        <a:p>
          <a:r>
            <a:rPr lang="es-ES" sz="1200" dirty="0" err="1" smtClean="0"/>
            <a:t>Sobreadaptación</a:t>
          </a:r>
          <a:r>
            <a:rPr lang="es-ES" sz="1200" dirty="0" smtClean="0"/>
            <a:t>, </a:t>
          </a:r>
          <a:r>
            <a:rPr lang="es-ES" sz="1200" dirty="0" err="1" smtClean="0"/>
            <a:t>pseudomadurez</a:t>
          </a:r>
          <a:endParaRPr lang="es-ES" sz="1200" dirty="0"/>
        </a:p>
      </dgm:t>
    </dgm:pt>
    <dgm:pt modelId="{2371FBCE-6431-419D-BF15-9F5BDF6A1585}" type="parTrans" cxnId="{F6704B27-EB74-4C5D-80BA-913F60D30C26}">
      <dgm:prSet/>
      <dgm:spPr/>
      <dgm:t>
        <a:bodyPr/>
        <a:lstStyle/>
        <a:p>
          <a:endParaRPr lang="es-ES"/>
        </a:p>
      </dgm:t>
    </dgm:pt>
    <dgm:pt modelId="{D008E15E-D230-4C96-8733-95BB4BD37A13}" type="sibTrans" cxnId="{F6704B27-EB74-4C5D-80BA-913F60D30C26}">
      <dgm:prSet/>
      <dgm:spPr/>
      <dgm:t>
        <a:bodyPr/>
        <a:lstStyle/>
        <a:p>
          <a:endParaRPr lang="es-ES"/>
        </a:p>
      </dgm:t>
    </dgm:pt>
    <dgm:pt modelId="{E71B5E78-9D32-4794-A97F-B6E098BCF77F}">
      <dgm:prSet phldrT="[Texto]" custT="1"/>
      <dgm:spPr/>
      <dgm:t>
        <a:bodyPr/>
        <a:lstStyle/>
        <a:p>
          <a:r>
            <a:rPr lang="es-ES" sz="1200" dirty="0" smtClean="0"/>
            <a:t>Conflictos con la autoridad</a:t>
          </a:r>
          <a:endParaRPr lang="es-ES" sz="1200" dirty="0"/>
        </a:p>
      </dgm:t>
    </dgm:pt>
    <dgm:pt modelId="{AD2D3D17-8F91-43CE-962D-D17E8DB600C1}" type="parTrans" cxnId="{1D487129-9B8B-473D-9B9F-653A283E80BE}">
      <dgm:prSet/>
      <dgm:spPr/>
      <dgm:t>
        <a:bodyPr/>
        <a:lstStyle/>
        <a:p>
          <a:endParaRPr lang="es-ES"/>
        </a:p>
      </dgm:t>
    </dgm:pt>
    <dgm:pt modelId="{AB0A975E-3F9E-40E3-92A2-A245E8E4F542}" type="sibTrans" cxnId="{1D487129-9B8B-473D-9B9F-653A283E80BE}">
      <dgm:prSet/>
      <dgm:spPr/>
      <dgm:t>
        <a:bodyPr/>
        <a:lstStyle/>
        <a:p>
          <a:endParaRPr lang="es-ES"/>
        </a:p>
      </dgm:t>
    </dgm:pt>
    <dgm:pt modelId="{D0750528-7FB8-4E5D-913D-BC1A2641D7F4}">
      <dgm:prSet phldrT="[Texto]" custT="1"/>
      <dgm:spPr/>
      <dgm:t>
        <a:bodyPr/>
        <a:lstStyle/>
        <a:p>
          <a:r>
            <a:rPr lang="es-ES" sz="1200" dirty="0" smtClean="0"/>
            <a:t>Marcada desconfianza hacia adultos significativos</a:t>
          </a:r>
          <a:endParaRPr lang="es-ES" sz="1200" dirty="0"/>
        </a:p>
      </dgm:t>
    </dgm:pt>
    <dgm:pt modelId="{01EF4D9B-4C82-48FE-B7E2-15AB7784C50E}" type="parTrans" cxnId="{D18E3B9D-3478-4130-9A7D-F772CE0959B6}">
      <dgm:prSet/>
      <dgm:spPr/>
      <dgm:t>
        <a:bodyPr/>
        <a:lstStyle/>
        <a:p>
          <a:endParaRPr lang="es-ES"/>
        </a:p>
      </dgm:t>
    </dgm:pt>
    <dgm:pt modelId="{8151DF3F-5A0B-4519-9C41-DE70E008E4D0}" type="sibTrans" cxnId="{D18E3B9D-3478-4130-9A7D-F772CE0959B6}">
      <dgm:prSet/>
      <dgm:spPr/>
      <dgm:t>
        <a:bodyPr/>
        <a:lstStyle/>
        <a:p>
          <a:endParaRPr lang="es-ES"/>
        </a:p>
      </dgm:t>
    </dgm:pt>
    <dgm:pt modelId="{29E7E8DF-1F43-4FE2-8B22-57BA0C40F283}">
      <dgm:prSet phldrT="[Texto]" custT="1"/>
      <dgm:spPr/>
      <dgm:t>
        <a:bodyPr/>
        <a:lstStyle/>
        <a:p>
          <a:r>
            <a:rPr lang="es-ES" sz="1200" dirty="0" smtClean="0"/>
            <a:t>Hurtos</a:t>
          </a:r>
          <a:endParaRPr lang="es-ES" sz="1200" dirty="0"/>
        </a:p>
      </dgm:t>
    </dgm:pt>
    <dgm:pt modelId="{06491969-3385-4F2C-88F7-A173A10E0ECF}" type="parTrans" cxnId="{85D124E6-AEEB-46C1-A87E-C091A63B3A61}">
      <dgm:prSet/>
      <dgm:spPr/>
      <dgm:t>
        <a:bodyPr/>
        <a:lstStyle/>
        <a:p>
          <a:endParaRPr lang="es-ES"/>
        </a:p>
      </dgm:t>
    </dgm:pt>
    <dgm:pt modelId="{811C9939-6388-4568-9F7D-264E3E12279E}" type="sibTrans" cxnId="{85D124E6-AEEB-46C1-A87E-C091A63B3A61}">
      <dgm:prSet/>
      <dgm:spPr/>
      <dgm:t>
        <a:bodyPr/>
        <a:lstStyle/>
        <a:p>
          <a:endParaRPr lang="es-ES"/>
        </a:p>
      </dgm:t>
    </dgm:pt>
    <dgm:pt modelId="{02B834FC-BD50-4A20-B8B8-F5EFD2FA565D}">
      <dgm:prSet phldrT="[Texto]" custT="1"/>
      <dgm:spPr/>
      <dgm:t>
        <a:bodyPr/>
        <a:lstStyle/>
        <a:p>
          <a:r>
            <a:rPr lang="es-ES" sz="1200" dirty="0" smtClean="0"/>
            <a:t>Mentiras frecuentes</a:t>
          </a:r>
          <a:endParaRPr lang="es-ES" sz="1200" dirty="0"/>
        </a:p>
      </dgm:t>
    </dgm:pt>
    <dgm:pt modelId="{327CE1BC-9BBB-46B4-96FE-1736A83133F0}" type="parTrans" cxnId="{D8B03C16-7451-44DF-AF77-CC78DD523A43}">
      <dgm:prSet/>
      <dgm:spPr/>
      <dgm:t>
        <a:bodyPr/>
        <a:lstStyle/>
        <a:p>
          <a:endParaRPr lang="es-ES"/>
        </a:p>
      </dgm:t>
    </dgm:pt>
    <dgm:pt modelId="{4515BCBC-1786-4667-A56F-4A01E2583892}" type="sibTrans" cxnId="{D8B03C16-7451-44DF-AF77-CC78DD523A43}">
      <dgm:prSet/>
      <dgm:spPr/>
      <dgm:t>
        <a:bodyPr/>
        <a:lstStyle/>
        <a:p>
          <a:endParaRPr lang="es-ES"/>
        </a:p>
      </dgm:t>
    </dgm:pt>
    <dgm:pt modelId="{32FC0463-67ED-4843-BE6B-7ECE34DBAFD2}">
      <dgm:prSet phldrT="[Texto]" custT="1"/>
      <dgm:spPr/>
      <dgm:t>
        <a:bodyPr/>
        <a:lstStyle/>
        <a:p>
          <a:r>
            <a:rPr lang="es-ES" sz="1200" dirty="0" smtClean="0"/>
            <a:t>Desesperanza y tristeza</a:t>
          </a:r>
          <a:endParaRPr lang="es-ES" sz="1200" dirty="0"/>
        </a:p>
      </dgm:t>
    </dgm:pt>
    <dgm:pt modelId="{73CA7459-37E6-48DB-A2CC-B1571D509217}" type="parTrans" cxnId="{BED24274-F699-4EBE-A7AB-DC61BC7E932E}">
      <dgm:prSet/>
      <dgm:spPr/>
      <dgm:t>
        <a:bodyPr/>
        <a:lstStyle/>
        <a:p>
          <a:endParaRPr lang="es-ES"/>
        </a:p>
      </dgm:t>
    </dgm:pt>
    <dgm:pt modelId="{2C4F0074-9070-4D93-A824-3E9CD5992E7D}" type="sibTrans" cxnId="{BED24274-F699-4EBE-A7AB-DC61BC7E932E}">
      <dgm:prSet/>
      <dgm:spPr/>
      <dgm:t>
        <a:bodyPr/>
        <a:lstStyle/>
        <a:p>
          <a:endParaRPr lang="es-ES"/>
        </a:p>
      </dgm:t>
    </dgm:pt>
    <dgm:pt modelId="{CEA1B906-EFD0-4000-9EFC-382315B45F95}">
      <dgm:prSet phldrT="[Texto]" custT="1"/>
      <dgm:spPr/>
      <dgm:t>
        <a:bodyPr/>
        <a:lstStyle/>
        <a:p>
          <a:r>
            <a:rPr lang="es-ES" sz="1200" dirty="0" smtClean="0"/>
            <a:t>Tendencia a permanecer en la escuela fuera del horario</a:t>
          </a:r>
          <a:endParaRPr lang="es-ES" sz="1200" dirty="0"/>
        </a:p>
      </dgm:t>
    </dgm:pt>
    <dgm:pt modelId="{A04367B1-64B9-4A15-9E7D-D6F18A16C4FF}" type="parTrans" cxnId="{7331EEB3-C5FA-465E-981A-0947871527B7}">
      <dgm:prSet/>
      <dgm:spPr/>
      <dgm:t>
        <a:bodyPr/>
        <a:lstStyle/>
        <a:p>
          <a:endParaRPr lang="es-ES"/>
        </a:p>
      </dgm:t>
    </dgm:pt>
    <dgm:pt modelId="{22252090-4503-4EB8-8CEA-1DA2B0E49FE5}" type="sibTrans" cxnId="{7331EEB3-C5FA-465E-981A-0947871527B7}">
      <dgm:prSet/>
      <dgm:spPr/>
      <dgm:t>
        <a:bodyPr/>
        <a:lstStyle/>
        <a:p>
          <a:endParaRPr lang="es-ES"/>
        </a:p>
      </dgm:t>
    </dgm:pt>
    <dgm:pt modelId="{3E7E7BE7-8962-4F60-A792-88CD467ECC72}">
      <dgm:prSet phldrT="[Texto]" custT="1"/>
      <dgm:spPr/>
      <dgm:t>
        <a:bodyPr/>
        <a:lstStyle/>
        <a:p>
          <a:r>
            <a:rPr lang="es-ES" sz="1400" dirty="0" smtClean="0"/>
            <a:t>Conductas violentas de riesgo para su integridad física</a:t>
          </a:r>
          <a:endParaRPr lang="es-ES" sz="1400" dirty="0"/>
        </a:p>
      </dgm:t>
    </dgm:pt>
    <dgm:pt modelId="{311625A0-1586-4AEF-85F2-10BA6F6E150C}" type="parTrans" cxnId="{B07429B3-3645-41C8-A590-A2636F3F7D8B}">
      <dgm:prSet/>
      <dgm:spPr/>
      <dgm:t>
        <a:bodyPr/>
        <a:lstStyle/>
        <a:p>
          <a:endParaRPr lang="es-ES"/>
        </a:p>
      </dgm:t>
    </dgm:pt>
    <dgm:pt modelId="{BEEE4BC6-043D-41EE-AE21-E3F842EB4C55}" type="sibTrans" cxnId="{B07429B3-3645-41C8-A590-A2636F3F7D8B}">
      <dgm:prSet/>
      <dgm:spPr/>
      <dgm:t>
        <a:bodyPr/>
        <a:lstStyle/>
        <a:p>
          <a:endParaRPr lang="es-ES"/>
        </a:p>
      </dgm:t>
    </dgm:pt>
    <dgm:pt modelId="{F3A3EBE5-B78B-4411-9C7A-FBE0FD9292DC}">
      <dgm:prSet phldrT="[Texto]" custT="1"/>
      <dgm:spPr/>
      <dgm:t>
        <a:bodyPr/>
        <a:lstStyle/>
        <a:p>
          <a:r>
            <a:rPr lang="es-ES" sz="1400" dirty="0" smtClean="0"/>
            <a:t>Retraimiento, </a:t>
          </a:r>
          <a:r>
            <a:rPr lang="es-ES" sz="1400" dirty="0" err="1" smtClean="0"/>
            <a:t>sobreadaptación</a:t>
          </a:r>
          <a:endParaRPr lang="es-ES" sz="1400" dirty="0"/>
        </a:p>
      </dgm:t>
    </dgm:pt>
    <dgm:pt modelId="{7F781CA1-FBA9-42DE-B1C6-FFEA3B56C29A}" type="parTrans" cxnId="{9BA6E676-AA43-4FFB-8052-76FB9726FEC9}">
      <dgm:prSet/>
      <dgm:spPr/>
      <dgm:t>
        <a:bodyPr/>
        <a:lstStyle/>
        <a:p>
          <a:endParaRPr lang="es-ES"/>
        </a:p>
      </dgm:t>
    </dgm:pt>
    <dgm:pt modelId="{81269B25-015A-4CD3-9DD0-822FD49F99F9}" type="sibTrans" cxnId="{9BA6E676-AA43-4FFB-8052-76FB9726FEC9}">
      <dgm:prSet/>
      <dgm:spPr/>
      <dgm:t>
        <a:bodyPr/>
        <a:lstStyle/>
        <a:p>
          <a:endParaRPr lang="es-ES"/>
        </a:p>
      </dgm:t>
    </dgm:pt>
    <dgm:pt modelId="{D7BEDE56-47BC-4F63-82B5-D1B72D16C70B}">
      <dgm:prSet phldrT="[Texto]" custT="1"/>
      <dgm:spPr/>
      <dgm:t>
        <a:bodyPr/>
        <a:lstStyle/>
        <a:p>
          <a:r>
            <a:rPr lang="es-ES" sz="1400" dirty="0" smtClean="0"/>
            <a:t>Fugas del hogar</a:t>
          </a:r>
          <a:endParaRPr lang="es-ES" sz="1400" dirty="0"/>
        </a:p>
      </dgm:t>
    </dgm:pt>
    <dgm:pt modelId="{0BB8B424-F8A2-426A-B4E7-7EE99F759E7C}" type="parTrans" cxnId="{2C1EEC87-20E9-4ED1-A3BF-3D9DCC7D963B}">
      <dgm:prSet/>
      <dgm:spPr/>
      <dgm:t>
        <a:bodyPr/>
        <a:lstStyle/>
        <a:p>
          <a:endParaRPr lang="es-ES"/>
        </a:p>
      </dgm:t>
    </dgm:pt>
    <dgm:pt modelId="{37F12785-1779-4C36-B81E-3D592B82EC27}" type="sibTrans" cxnId="{2C1EEC87-20E9-4ED1-A3BF-3D9DCC7D963B}">
      <dgm:prSet/>
      <dgm:spPr/>
      <dgm:t>
        <a:bodyPr/>
        <a:lstStyle/>
        <a:p>
          <a:endParaRPr lang="es-ES"/>
        </a:p>
      </dgm:t>
    </dgm:pt>
    <dgm:pt modelId="{34D6E498-C71E-4C0C-83EF-5C51ECCEF5A2}">
      <dgm:prSet phldrT="[Texto]" custT="1"/>
      <dgm:spPr/>
      <dgm:t>
        <a:bodyPr/>
        <a:lstStyle/>
        <a:p>
          <a:r>
            <a:rPr lang="es-ES" sz="1400" dirty="0" smtClean="0"/>
            <a:t>Consumo de drogas</a:t>
          </a:r>
          <a:endParaRPr lang="es-ES" sz="1400" dirty="0"/>
        </a:p>
      </dgm:t>
    </dgm:pt>
    <dgm:pt modelId="{284A32AF-C861-4C7B-9F0B-B24682BB1323}" type="parTrans" cxnId="{052CA622-E648-4C2A-81CD-5EC56DDF9FB9}">
      <dgm:prSet/>
      <dgm:spPr/>
      <dgm:t>
        <a:bodyPr/>
        <a:lstStyle/>
        <a:p>
          <a:endParaRPr lang="es-ES"/>
        </a:p>
      </dgm:t>
    </dgm:pt>
    <dgm:pt modelId="{36E7C9B6-BB14-419E-A307-C22DABCF3A5F}" type="sibTrans" cxnId="{052CA622-E648-4C2A-81CD-5EC56DDF9FB9}">
      <dgm:prSet/>
      <dgm:spPr/>
      <dgm:t>
        <a:bodyPr/>
        <a:lstStyle/>
        <a:p>
          <a:endParaRPr lang="es-ES"/>
        </a:p>
      </dgm:t>
    </dgm:pt>
    <dgm:pt modelId="{C92A922D-BA20-410B-A692-8D73FC7AABA5}">
      <dgm:prSet phldrT="[Texto]" custT="1"/>
      <dgm:spPr/>
      <dgm:t>
        <a:bodyPr/>
        <a:lstStyle/>
        <a:p>
          <a:r>
            <a:rPr lang="es-ES" sz="1400" dirty="0" smtClean="0"/>
            <a:t>Delincuencia</a:t>
          </a:r>
          <a:endParaRPr lang="es-ES" sz="1400" dirty="0"/>
        </a:p>
      </dgm:t>
    </dgm:pt>
    <dgm:pt modelId="{0F2F022D-5D04-4E3C-9A05-875467D80AF7}" type="parTrans" cxnId="{E6DD2481-154E-435A-8822-89B8DA8F9D33}">
      <dgm:prSet/>
      <dgm:spPr/>
      <dgm:t>
        <a:bodyPr/>
        <a:lstStyle/>
        <a:p>
          <a:endParaRPr lang="es-ES"/>
        </a:p>
      </dgm:t>
    </dgm:pt>
    <dgm:pt modelId="{40783B06-D78E-4EA2-BD12-71FEED20E472}" type="sibTrans" cxnId="{E6DD2481-154E-435A-8822-89B8DA8F9D33}">
      <dgm:prSet/>
      <dgm:spPr/>
      <dgm:t>
        <a:bodyPr/>
        <a:lstStyle/>
        <a:p>
          <a:endParaRPr lang="es-ES"/>
        </a:p>
      </dgm:t>
    </dgm:pt>
    <dgm:pt modelId="{4616C8E5-F8BE-49CB-B4B3-E78D8A676466}">
      <dgm:prSet phldrT="[Texto]" custT="1"/>
      <dgm:spPr/>
      <dgm:t>
        <a:bodyPr/>
        <a:lstStyle/>
        <a:p>
          <a:r>
            <a:rPr lang="es-ES" sz="1400" dirty="0" smtClean="0"/>
            <a:t>Automutilaciones y otras conductas agresivas</a:t>
          </a:r>
          <a:endParaRPr lang="es-ES" sz="1400" dirty="0"/>
        </a:p>
      </dgm:t>
    </dgm:pt>
    <dgm:pt modelId="{35ED07A4-C173-4A9E-B45D-075802DB3805}" type="parTrans" cxnId="{ACDA4FAB-60C4-4FB0-A934-3384FBBE48CC}">
      <dgm:prSet/>
      <dgm:spPr/>
      <dgm:t>
        <a:bodyPr/>
        <a:lstStyle/>
        <a:p>
          <a:endParaRPr lang="es-ES"/>
        </a:p>
      </dgm:t>
    </dgm:pt>
    <dgm:pt modelId="{90258E37-00D0-46F1-AC7F-1AA93CA8F553}" type="sibTrans" cxnId="{ACDA4FAB-60C4-4FB0-A934-3384FBBE48CC}">
      <dgm:prSet/>
      <dgm:spPr/>
      <dgm:t>
        <a:bodyPr/>
        <a:lstStyle/>
        <a:p>
          <a:endParaRPr lang="es-ES"/>
        </a:p>
      </dgm:t>
    </dgm:pt>
    <dgm:pt modelId="{A9ABEDC0-8207-42B2-BA05-6132DCCFD7CA}">
      <dgm:prSet phldrT="[Texto]" custT="1"/>
      <dgm:spPr/>
      <dgm:t>
        <a:bodyPr/>
        <a:lstStyle/>
        <a:p>
          <a:r>
            <a:rPr lang="es-ES" sz="1400" dirty="0" smtClean="0"/>
            <a:t>Intentos de suicidio</a:t>
          </a:r>
          <a:endParaRPr lang="es-ES" sz="1400" dirty="0"/>
        </a:p>
      </dgm:t>
    </dgm:pt>
    <dgm:pt modelId="{71198870-C2E3-4F21-A09C-942E141D28CE}" type="parTrans" cxnId="{C8F58C05-CB6B-49EA-B5C3-03F9C10AF168}">
      <dgm:prSet/>
      <dgm:spPr/>
      <dgm:t>
        <a:bodyPr/>
        <a:lstStyle/>
        <a:p>
          <a:endParaRPr lang="es-ES"/>
        </a:p>
      </dgm:t>
    </dgm:pt>
    <dgm:pt modelId="{92592819-421B-4C9B-A2CD-4E622DBF5BA4}" type="sibTrans" cxnId="{C8F58C05-CB6B-49EA-B5C3-03F9C10AF168}">
      <dgm:prSet/>
      <dgm:spPr/>
      <dgm:t>
        <a:bodyPr/>
        <a:lstStyle/>
        <a:p>
          <a:endParaRPr lang="es-ES"/>
        </a:p>
      </dgm:t>
    </dgm:pt>
    <dgm:pt modelId="{0E08C62B-CC29-4479-8754-B5F6572A2092}">
      <dgm:prSet phldrT="[Texto]" custT="1"/>
      <dgm:spPr/>
      <dgm:t>
        <a:bodyPr/>
        <a:lstStyle/>
        <a:p>
          <a:r>
            <a:rPr lang="es-ES" sz="1400" dirty="0" smtClean="0"/>
            <a:t>Trastornos </a:t>
          </a:r>
          <a:r>
            <a:rPr lang="es-ES" sz="1400" dirty="0" err="1" smtClean="0"/>
            <a:t>disociativos</a:t>
          </a:r>
          <a:endParaRPr lang="es-ES" sz="1400" dirty="0"/>
        </a:p>
      </dgm:t>
    </dgm:pt>
    <dgm:pt modelId="{F4FC6A37-94E2-4690-ADB0-DAB29180E3EC}" type="parTrans" cxnId="{47875EC6-3650-4244-85E3-6890709D8ECD}">
      <dgm:prSet/>
      <dgm:spPr/>
      <dgm:t>
        <a:bodyPr/>
        <a:lstStyle/>
        <a:p>
          <a:endParaRPr lang="es-ES"/>
        </a:p>
      </dgm:t>
    </dgm:pt>
    <dgm:pt modelId="{37CC91C5-B789-4FF4-BE88-EBC0D8EF2D47}" type="sibTrans" cxnId="{47875EC6-3650-4244-85E3-6890709D8ECD}">
      <dgm:prSet/>
      <dgm:spPr/>
      <dgm:t>
        <a:bodyPr/>
        <a:lstStyle/>
        <a:p>
          <a:endParaRPr lang="es-ES"/>
        </a:p>
      </dgm:t>
    </dgm:pt>
    <dgm:pt modelId="{2762D8DC-870F-426F-8D9D-1449C18CB557}">
      <dgm:prSet phldrT="[Texto]" custT="1"/>
      <dgm:spPr/>
      <dgm:t>
        <a:bodyPr/>
        <a:lstStyle/>
        <a:p>
          <a:r>
            <a:rPr lang="es-ES" sz="1400" dirty="0" smtClean="0"/>
            <a:t>Trastornos alimentarios</a:t>
          </a:r>
          <a:endParaRPr lang="es-ES" sz="1400" dirty="0"/>
        </a:p>
      </dgm:t>
    </dgm:pt>
    <dgm:pt modelId="{C41DDCF3-1350-4DFE-90F1-C4EBB71B6706}" type="parTrans" cxnId="{1CCC4D41-6BE5-4BBF-9932-1C00D0EF66D4}">
      <dgm:prSet/>
      <dgm:spPr/>
      <dgm:t>
        <a:bodyPr/>
        <a:lstStyle/>
        <a:p>
          <a:endParaRPr lang="es-ES"/>
        </a:p>
      </dgm:t>
    </dgm:pt>
    <dgm:pt modelId="{004A3E04-FB7D-4A9D-A468-99595E0C9952}" type="sibTrans" cxnId="{1CCC4D41-6BE5-4BBF-9932-1C00D0EF66D4}">
      <dgm:prSet/>
      <dgm:spPr/>
      <dgm:t>
        <a:bodyPr/>
        <a:lstStyle/>
        <a:p>
          <a:endParaRPr lang="es-ES"/>
        </a:p>
      </dgm:t>
    </dgm:pt>
    <dgm:pt modelId="{E42603BC-BC0D-40CC-A2FE-7B96B9D1B1FE}" type="pres">
      <dgm:prSet presAssocID="{099507D2-4951-4102-83EA-032117326357}" presName="diagram" presStyleCnt="0">
        <dgm:presLayoutVars>
          <dgm:dir/>
          <dgm:animLvl val="lvl"/>
          <dgm:resizeHandles val="exact"/>
        </dgm:presLayoutVars>
      </dgm:prSet>
      <dgm:spPr/>
    </dgm:pt>
    <dgm:pt modelId="{90A32160-9285-4C90-B873-624EA43910D7}" type="pres">
      <dgm:prSet presAssocID="{40A170BE-F840-47BD-ABEC-FE59E37663CE}" presName="compNode" presStyleCnt="0"/>
      <dgm:spPr/>
    </dgm:pt>
    <dgm:pt modelId="{143C09F6-3B01-4E52-A6A1-D9554C0857D1}" type="pres">
      <dgm:prSet presAssocID="{40A170BE-F840-47BD-ABEC-FE59E37663CE}" presName="childRect" presStyleLbl="bgAcc1" presStyleIdx="0" presStyleCnt="3" custScaleY="153659" custLinFactNeighborX="-337" custLinFactNeighborY="-6901">
        <dgm:presLayoutVars>
          <dgm:bulletEnabled val="1"/>
        </dgm:presLayoutVars>
      </dgm:prSet>
      <dgm:spPr/>
      <dgm:t>
        <a:bodyPr/>
        <a:lstStyle/>
        <a:p>
          <a:endParaRPr lang="es-ES"/>
        </a:p>
      </dgm:t>
    </dgm:pt>
    <dgm:pt modelId="{F2647B7A-29A8-44BB-903E-D20C55B97696}" type="pres">
      <dgm:prSet presAssocID="{40A170BE-F840-47BD-ABEC-FE59E37663CE}" presName="parentText" presStyleLbl="node1" presStyleIdx="0" presStyleCnt="0">
        <dgm:presLayoutVars>
          <dgm:chMax val="0"/>
          <dgm:bulletEnabled val="1"/>
        </dgm:presLayoutVars>
      </dgm:prSet>
      <dgm:spPr/>
      <dgm:t>
        <a:bodyPr/>
        <a:lstStyle/>
        <a:p>
          <a:endParaRPr lang="es-ES"/>
        </a:p>
      </dgm:t>
    </dgm:pt>
    <dgm:pt modelId="{037BF943-C8CB-4C8B-AF3B-A3F4A5FF504A}" type="pres">
      <dgm:prSet presAssocID="{40A170BE-F840-47BD-ABEC-FE59E37663CE}" presName="parentRect" presStyleLbl="alignNode1" presStyleIdx="0" presStyleCnt="3" custScaleY="55322" custLinFactNeighborX="1254" custLinFactNeighborY="21600"/>
      <dgm:spPr/>
      <dgm:t>
        <a:bodyPr/>
        <a:lstStyle/>
        <a:p>
          <a:endParaRPr lang="es-ES"/>
        </a:p>
      </dgm:t>
    </dgm:pt>
    <dgm:pt modelId="{8B9C3552-C8B7-4048-B904-3E60F7DE6934}" type="pres">
      <dgm:prSet presAssocID="{40A170BE-F840-47BD-ABEC-FE59E37663CE}" presName="adorn" presStyleLbl="fgAccFollowNode1" presStyleIdx="0" presStyleCnt="3" custScaleX="69048" custScaleY="41689" custLinFactNeighborX="-10824" custLinFactNeighborY="4365"/>
      <dgm:spPr>
        <a:blipFill rotWithShape="1">
          <a:blip xmlns:r="http://schemas.openxmlformats.org/officeDocument/2006/relationships" r:embed="rId1"/>
          <a:stretch>
            <a:fillRect/>
          </a:stretch>
        </a:blipFill>
      </dgm:spPr>
      <dgm:t>
        <a:bodyPr/>
        <a:lstStyle/>
        <a:p>
          <a:endParaRPr lang="es-ES"/>
        </a:p>
      </dgm:t>
    </dgm:pt>
    <dgm:pt modelId="{8A8566F7-4E68-4326-9E4A-D8849A847F0C}" type="pres">
      <dgm:prSet presAssocID="{CBA2DF6F-6F24-4445-AC07-4824EB697858}" presName="sibTrans" presStyleLbl="sibTrans2D1" presStyleIdx="0" presStyleCnt="0"/>
      <dgm:spPr/>
      <dgm:t>
        <a:bodyPr/>
        <a:lstStyle/>
        <a:p>
          <a:endParaRPr lang="es-ES"/>
        </a:p>
      </dgm:t>
    </dgm:pt>
    <dgm:pt modelId="{AAFCD4A9-F3D1-45D3-8202-2B2E270556E9}" type="pres">
      <dgm:prSet presAssocID="{68B01670-CEF8-4CCD-BF69-F67E07389D9B}" presName="compNode" presStyleCnt="0"/>
      <dgm:spPr/>
    </dgm:pt>
    <dgm:pt modelId="{EB0ECA67-3174-4776-A669-CB84914A643F}" type="pres">
      <dgm:prSet presAssocID="{68B01670-CEF8-4CCD-BF69-F67E07389D9B}" presName="childRect" presStyleLbl="bgAcc1" presStyleIdx="1" presStyleCnt="3" custScaleY="160646" custLinFactNeighborX="-1177" custLinFactNeighborY="-6566">
        <dgm:presLayoutVars>
          <dgm:bulletEnabled val="1"/>
        </dgm:presLayoutVars>
      </dgm:prSet>
      <dgm:spPr/>
      <dgm:t>
        <a:bodyPr/>
        <a:lstStyle/>
        <a:p>
          <a:endParaRPr lang="es-ES"/>
        </a:p>
      </dgm:t>
    </dgm:pt>
    <dgm:pt modelId="{569F9812-B087-43EC-8C25-A0BAEFA471EA}" type="pres">
      <dgm:prSet presAssocID="{68B01670-CEF8-4CCD-BF69-F67E07389D9B}" presName="parentText" presStyleLbl="node1" presStyleIdx="0" presStyleCnt="0">
        <dgm:presLayoutVars>
          <dgm:chMax val="0"/>
          <dgm:bulletEnabled val="1"/>
        </dgm:presLayoutVars>
      </dgm:prSet>
      <dgm:spPr/>
      <dgm:t>
        <a:bodyPr/>
        <a:lstStyle/>
        <a:p>
          <a:endParaRPr lang="es-ES"/>
        </a:p>
      </dgm:t>
    </dgm:pt>
    <dgm:pt modelId="{F6F4B974-7356-4890-A92F-FB99FAF98B8E}" type="pres">
      <dgm:prSet presAssocID="{68B01670-CEF8-4CCD-BF69-F67E07389D9B}" presName="parentRect" presStyleLbl="alignNode1" presStyleIdx="1" presStyleCnt="3" custScaleY="64442" custLinFactNeighborX="-1177" custLinFactNeighborY="41186"/>
      <dgm:spPr/>
      <dgm:t>
        <a:bodyPr/>
        <a:lstStyle/>
        <a:p>
          <a:endParaRPr lang="es-ES"/>
        </a:p>
      </dgm:t>
    </dgm:pt>
    <dgm:pt modelId="{4E047833-F838-4AE0-A171-B2F3D9993288}" type="pres">
      <dgm:prSet presAssocID="{68B01670-CEF8-4CCD-BF69-F67E07389D9B}" presName="adorn" presStyleLbl="fgAccFollowNode1" presStyleIdx="1" presStyleCnt="3" custScaleX="51119" custScaleY="36472" custLinFactNeighborX="-18946" custLinFactNeighborY="30374"/>
      <dgm:spPr/>
    </dgm:pt>
    <dgm:pt modelId="{AFA5AEC5-BAD4-4A80-8756-C431D01E5193}" type="pres">
      <dgm:prSet presAssocID="{FFB05A47-F256-4F21-B556-9B9EA5DBFC7A}" presName="sibTrans" presStyleLbl="sibTrans2D1" presStyleIdx="0" presStyleCnt="0"/>
      <dgm:spPr/>
      <dgm:t>
        <a:bodyPr/>
        <a:lstStyle/>
        <a:p>
          <a:endParaRPr lang="es-ES"/>
        </a:p>
      </dgm:t>
    </dgm:pt>
    <dgm:pt modelId="{BF63B6E8-301B-4C7D-8BC4-4F35F84F547F}" type="pres">
      <dgm:prSet presAssocID="{F69158C9-91F5-4587-8700-7465E43658A0}" presName="compNode" presStyleCnt="0"/>
      <dgm:spPr/>
    </dgm:pt>
    <dgm:pt modelId="{7EEB5A43-CF75-4151-B0C0-9F03C68DE05D}" type="pres">
      <dgm:prSet presAssocID="{F69158C9-91F5-4587-8700-7465E43658A0}" presName="childRect" presStyleLbl="bgAcc1" presStyleIdx="2" presStyleCnt="3" custScaleY="144988" custLinFactNeighborX="1789" custLinFactNeighborY="-9326">
        <dgm:presLayoutVars>
          <dgm:bulletEnabled val="1"/>
        </dgm:presLayoutVars>
      </dgm:prSet>
      <dgm:spPr/>
      <dgm:t>
        <a:bodyPr/>
        <a:lstStyle/>
        <a:p>
          <a:endParaRPr lang="es-ES"/>
        </a:p>
      </dgm:t>
    </dgm:pt>
    <dgm:pt modelId="{DE147F6B-BA43-4E37-8A65-C44AD85EC03E}" type="pres">
      <dgm:prSet presAssocID="{F69158C9-91F5-4587-8700-7465E43658A0}" presName="parentText" presStyleLbl="node1" presStyleIdx="0" presStyleCnt="0">
        <dgm:presLayoutVars>
          <dgm:chMax val="0"/>
          <dgm:bulletEnabled val="1"/>
        </dgm:presLayoutVars>
      </dgm:prSet>
      <dgm:spPr/>
      <dgm:t>
        <a:bodyPr/>
        <a:lstStyle/>
        <a:p>
          <a:endParaRPr lang="es-ES"/>
        </a:p>
      </dgm:t>
    </dgm:pt>
    <dgm:pt modelId="{DA12CE53-D47B-4A39-9784-916C1093AEF9}" type="pres">
      <dgm:prSet presAssocID="{F69158C9-91F5-4587-8700-7465E43658A0}" presName="parentRect" presStyleLbl="alignNode1" presStyleIdx="2" presStyleCnt="3" custScaleY="64442" custLinFactNeighborX="2808" custLinFactNeighborY="-10013"/>
      <dgm:spPr/>
      <dgm:t>
        <a:bodyPr/>
        <a:lstStyle/>
        <a:p>
          <a:endParaRPr lang="es-ES"/>
        </a:p>
      </dgm:t>
    </dgm:pt>
    <dgm:pt modelId="{10609FC6-3B07-4B73-9401-4684994B35A1}" type="pres">
      <dgm:prSet presAssocID="{F69158C9-91F5-4587-8700-7465E43658A0}" presName="adorn" presStyleLbl="fgAccFollowNode1" presStyleIdx="2" presStyleCnt="3" custScaleX="66253" custScaleY="46318" custLinFactNeighborX="-1589" custLinFactNeighborY="-26495"/>
      <dgm:spPr/>
    </dgm:pt>
  </dgm:ptLst>
  <dgm:cxnLst>
    <dgm:cxn modelId="{FF49E412-F384-4480-8D29-C623FD73E411}" type="presOf" srcId="{63375DA0-2B95-432F-BFFD-827F4A339A67}" destId="{143C09F6-3B01-4E52-A6A1-D9554C0857D1}" srcOrd="0" destOrd="9" presId="urn:microsoft.com/office/officeart/2005/8/layout/bList2#3"/>
    <dgm:cxn modelId="{E1215AE3-9512-44B2-8B52-A7248285D643}" type="presOf" srcId="{02B834FC-BD50-4A20-B8B8-F5EFD2FA565D}" destId="{EB0ECA67-3174-4776-A669-CB84914A643F}" srcOrd="0" destOrd="8" presId="urn:microsoft.com/office/officeart/2005/8/layout/bList2#3"/>
    <dgm:cxn modelId="{4930214F-3575-4779-8C08-AEBCDFC29EC9}" type="presOf" srcId="{93FE36A7-6E14-4C35-9889-328E81102E61}" destId="{EB0ECA67-3174-4776-A669-CB84914A643F}" srcOrd="0" destOrd="2" presId="urn:microsoft.com/office/officeart/2005/8/layout/bList2#3"/>
    <dgm:cxn modelId="{3F8F9729-3285-4ACF-AEDB-CA47D7BB2CF9}" srcId="{40A170BE-F840-47BD-ABEC-FE59E37663CE}" destId="{E9B788BA-CA00-409B-A997-ED426A33F124}" srcOrd="6" destOrd="0" parTransId="{4CDE3B17-75E8-4C04-90B5-078B420F97C5}" sibTransId="{7B13F327-1B42-4AE2-8BF9-7EAB77A1CC34}"/>
    <dgm:cxn modelId="{10B721AC-257B-42A3-95CB-05892C1E3E83}" type="presOf" srcId="{4616C8E5-F8BE-49CB-B4B3-E78D8A676466}" destId="{7EEB5A43-CF75-4151-B0C0-9F03C68DE05D}" srcOrd="0" destOrd="5" presId="urn:microsoft.com/office/officeart/2005/8/layout/bList2#3"/>
    <dgm:cxn modelId="{E79255BF-9A89-42DC-8738-D677D00A5031}" type="presOf" srcId="{68B01670-CEF8-4CCD-BF69-F67E07389D9B}" destId="{569F9812-B087-43EC-8C25-A0BAEFA471EA}" srcOrd="0" destOrd="0" presId="urn:microsoft.com/office/officeart/2005/8/layout/bList2#3"/>
    <dgm:cxn modelId="{D8B03C16-7451-44DF-AF77-CC78DD523A43}" srcId="{68B01670-CEF8-4CCD-BF69-F67E07389D9B}" destId="{02B834FC-BD50-4A20-B8B8-F5EFD2FA565D}" srcOrd="8" destOrd="0" parTransId="{327CE1BC-9BBB-46B4-96FE-1736A83133F0}" sibTransId="{4515BCBC-1786-4667-A56F-4A01E2583892}"/>
    <dgm:cxn modelId="{3E341EA8-7028-4E5F-8ED3-4EF5281FDA2F}" srcId="{40A170BE-F840-47BD-ABEC-FE59E37663CE}" destId="{A7FB7472-FE59-4011-A971-6572C796244E}" srcOrd="0" destOrd="0" parTransId="{CB32B607-8FCF-487F-88FC-6C6DBF775AC2}" sibTransId="{08638C44-17D9-4191-A021-16E5D34F76CF}"/>
    <dgm:cxn modelId="{273915E6-41E1-49B9-88D8-70EF214EA800}" type="presOf" srcId="{F69158C9-91F5-4587-8700-7465E43658A0}" destId="{DE147F6B-BA43-4E37-8A65-C44AD85EC03E}" srcOrd="0" destOrd="0" presId="urn:microsoft.com/office/officeart/2005/8/layout/bList2#3"/>
    <dgm:cxn modelId="{22BBB585-07FB-4D96-92E8-A452F83A7393}" type="presOf" srcId="{E9B788BA-CA00-409B-A997-ED426A33F124}" destId="{143C09F6-3B01-4E52-A6A1-D9554C0857D1}" srcOrd="0" destOrd="6" presId="urn:microsoft.com/office/officeart/2005/8/layout/bList2#3"/>
    <dgm:cxn modelId="{C28FE500-8616-4BA0-ADAC-507B075A78CE}" type="presOf" srcId="{34D6E498-C71E-4C0C-83EF-5C51ECCEF5A2}" destId="{7EEB5A43-CF75-4151-B0C0-9F03C68DE05D}" srcOrd="0" destOrd="3" presId="urn:microsoft.com/office/officeart/2005/8/layout/bList2#3"/>
    <dgm:cxn modelId="{DD774B6D-EE27-47C0-9C36-9AB20BDC2449}" srcId="{40A170BE-F840-47BD-ABEC-FE59E37663CE}" destId="{91E8AB26-4E0D-4CF5-9896-DFA58D641DC1}" srcOrd="2" destOrd="0" parTransId="{BBA2997A-B1E1-4966-A51E-F9A7A27D6717}" sibTransId="{25A0F93A-B4CC-4C59-B1B1-CB8B0A34878E}"/>
    <dgm:cxn modelId="{29F068C6-7027-463E-83CD-2A1FC5E670F4}" type="presOf" srcId="{0E08C62B-CC29-4479-8754-B5F6572A2092}" destId="{7EEB5A43-CF75-4151-B0C0-9F03C68DE05D}" srcOrd="0" destOrd="7" presId="urn:microsoft.com/office/officeart/2005/8/layout/bList2#3"/>
    <dgm:cxn modelId="{BED24274-F699-4EBE-A7AB-DC61BC7E932E}" srcId="{68B01670-CEF8-4CCD-BF69-F67E07389D9B}" destId="{32FC0463-67ED-4843-BE6B-7ECE34DBAFD2}" srcOrd="9" destOrd="0" parTransId="{73CA7459-37E6-48DB-A2CC-B1571D509217}" sibTransId="{2C4F0074-9070-4D93-A824-3E9CD5992E7D}"/>
    <dgm:cxn modelId="{24FEFC6E-0829-4C8B-A417-AAAF54C9BE46}" srcId="{099507D2-4951-4102-83EA-032117326357}" destId="{40A170BE-F840-47BD-ABEC-FE59E37663CE}" srcOrd="0" destOrd="0" parTransId="{65983916-14B8-46A0-AA1B-22E8A96BA6E2}" sibTransId="{CBA2DF6F-6F24-4445-AC07-4824EB697858}"/>
    <dgm:cxn modelId="{B8A3135B-20DD-4745-9EAC-5650D01DCFBD}" type="presOf" srcId="{099507D2-4951-4102-83EA-032117326357}" destId="{E42603BC-BC0D-40CC-A2FE-7B96B9D1B1FE}" srcOrd="0" destOrd="0" presId="urn:microsoft.com/office/officeart/2005/8/layout/bList2#3"/>
    <dgm:cxn modelId="{7331EEB3-C5FA-465E-981A-0947871527B7}" srcId="{68B01670-CEF8-4CCD-BF69-F67E07389D9B}" destId="{CEA1B906-EFD0-4000-9EFC-382315B45F95}" srcOrd="10" destOrd="0" parTransId="{A04367B1-64B9-4A15-9E7D-D6F18A16C4FF}" sibTransId="{22252090-4503-4EB8-8CEA-1DA2B0E49FE5}"/>
    <dgm:cxn modelId="{8E0C99CF-53C7-4E6A-B0CE-74C712A46235}" type="presOf" srcId="{ACBE8F86-BEC2-4FBA-A45B-4629DE3C5279}" destId="{143C09F6-3B01-4E52-A6A1-D9554C0857D1}" srcOrd="0" destOrd="10" presId="urn:microsoft.com/office/officeart/2005/8/layout/bList2#3"/>
    <dgm:cxn modelId="{7FD67145-1EE2-4E7B-A00E-E0FC00B49917}" type="presOf" srcId="{A9ABEDC0-8207-42B2-BA05-6132DCCFD7CA}" destId="{7EEB5A43-CF75-4151-B0C0-9F03C68DE05D}" srcOrd="0" destOrd="6" presId="urn:microsoft.com/office/officeart/2005/8/layout/bList2#3"/>
    <dgm:cxn modelId="{3A396570-9FF4-45EC-9A8F-E49E7A96A5CA}" srcId="{40A170BE-F840-47BD-ABEC-FE59E37663CE}" destId="{9400D940-9B56-4452-BF26-BA4F8E78CE6C}" srcOrd="5" destOrd="0" parTransId="{161C3328-1268-478F-BEA6-7D346B06DC65}" sibTransId="{94612349-3D7B-450F-9A2B-158765DA409B}"/>
    <dgm:cxn modelId="{97B2214B-C76E-4992-B695-B9B9D6D862E7}" type="presOf" srcId="{C2243F12-AD39-4771-A039-3FF5ED9199FE}" destId="{143C09F6-3B01-4E52-A6A1-D9554C0857D1}" srcOrd="0" destOrd="7" presId="urn:microsoft.com/office/officeart/2005/8/layout/bList2#3"/>
    <dgm:cxn modelId="{B81EC047-31BD-4A9E-A329-955ACA0236C4}" type="presOf" srcId="{40A170BE-F840-47BD-ABEC-FE59E37663CE}" destId="{F2647B7A-29A8-44BB-903E-D20C55B97696}" srcOrd="0" destOrd="0" presId="urn:microsoft.com/office/officeart/2005/8/layout/bList2#3"/>
    <dgm:cxn modelId="{ACDA4FAB-60C4-4FB0-A934-3384FBBE48CC}" srcId="{F69158C9-91F5-4587-8700-7465E43658A0}" destId="{4616C8E5-F8BE-49CB-B4B3-E78D8A676466}" srcOrd="5" destOrd="0" parTransId="{35ED07A4-C173-4A9E-B45D-075802DB3805}" sibTransId="{90258E37-00D0-46F1-AC7F-1AA93CA8F553}"/>
    <dgm:cxn modelId="{C8F58C05-CB6B-49EA-B5C3-03F9C10AF168}" srcId="{F69158C9-91F5-4587-8700-7465E43658A0}" destId="{A9ABEDC0-8207-42B2-BA05-6132DCCFD7CA}" srcOrd="6" destOrd="0" parTransId="{71198870-C2E3-4F21-A09C-942E141D28CE}" sibTransId="{92592819-421B-4C9B-A2CD-4E622DBF5BA4}"/>
    <dgm:cxn modelId="{E6DD2481-154E-435A-8822-89B8DA8F9D33}" srcId="{F69158C9-91F5-4587-8700-7465E43658A0}" destId="{C92A922D-BA20-410B-A692-8D73FC7AABA5}" srcOrd="4" destOrd="0" parTransId="{0F2F022D-5D04-4E3C-9A05-875467D80AF7}" sibTransId="{40783B06-D78E-4EA2-BD12-71FEED20E472}"/>
    <dgm:cxn modelId="{1B284474-9AE6-4F74-8B76-B0769A490227}" type="presOf" srcId="{EDF141A8-9779-4034-A720-1EBDE1A1803D}" destId="{143C09F6-3B01-4E52-A6A1-D9554C0857D1}" srcOrd="0" destOrd="1" presId="urn:microsoft.com/office/officeart/2005/8/layout/bList2#3"/>
    <dgm:cxn modelId="{3D3560C2-07D6-4949-BE93-CD63ABD4A1B7}" type="presOf" srcId="{F3A3EBE5-B78B-4411-9C7A-FBE0FD9292DC}" destId="{7EEB5A43-CF75-4151-B0C0-9F03C68DE05D}" srcOrd="0" destOrd="1" presId="urn:microsoft.com/office/officeart/2005/8/layout/bList2#3"/>
    <dgm:cxn modelId="{CFF2BC5C-AC53-4447-9FC4-DC7E91935638}" srcId="{40A170BE-F840-47BD-ABEC-FE59E37663CE}" destId="{38FCC20A-3FE8-4783-98D3-90CE50B3512B}" srcOrd="4" destOrd="0" parTransId="{2D25FF90-958F-4648-AEEA-FD6DF1FC91F1}" sibTransId="{08DA2464-1FEB-4214-8FE9-A62DEDF3ACFE}"/>
    <dgm:cxn modelId="{73A22FCD-4226-4EA4-BC24-E7735130E51E}" type="presOf" srcId="{14B97A83-705B-4B98-BE3C-E95A5D3BA78D}" destId="{EB0ECA67-3174-4776-A669-CB84914A643F}" srcOrd="0" destOrd="3" presId="urn:microsoft.com/office/officeart/2005/8/layout/bList2#3"/>
    <dgm:cxn modelId="{95C84419-0F36-4A72-AD9B-0F1ACA2D5661}" srcId="{68B01670-CEF8-4CCD-BF69-F67E07389D9B}" destId="{93FE36A7-6E14-4C35-9889-328E81102E61}" srcOrd="2" destOrd="0" parTransId="{1C4106F5-003E-49D2-800A-6996556D5896}" sibTransId="{090255D2-5C3A-45DE-B427-C2DF2D253B01}"/>
    <dgm:cxn modelId="{F6704B27-EB74-4C5D-80BA-913F60D30C26}" srcId="{68B01670-CEF8-4CCD-BF69-F67E07389D9B}" destId="{A00BF551-4A59-4A17-90C7-E9731F2CFCEA}" srcOrd="4" destOrd="0" parTransId="{2371FBCE-6431-419D-BF15-9F5BDF6A1585}" sibTransId="{D008E15E-D230-4C96-8733-95BB4BD37A13}"/>
    <dgm:cxn modelId="{68C86E86-492A-4FD7-A884-E68B23D89952}" type="presOf" srcId="{38FCC20A-3FE8-4783-98D3-90CE50B3512B}" destId="{143C09F6-3B01-4E52-A6A1-D9554C0857D1}" srcOrd="0" destOrd="4" presId="urn:microsoft.com/office/officeart/2005/8/layout/bList2#3"/>
    <dgm:cxn modelId="{81CD6E3B-7FAC-43D3-A989-6B908A16E289}" type="presOf" srcId="{D0750528-7FB8-4E5D-913D-BC1A2641D7F4}" destId="{EB0ECA67-3174-4776-A669-CB84914A643F}" srcOrd="0" destOrd="6" presId="urn:microsoft.com/office/officeart/2005/8/layout/bList2#3"/>
    <dgm:cxn modelId="{3054AE3C-CCE7-4278-BA18-71F18679EE06}" type="presOf" srcId="{CBA2DF6F-6F24-4445-AC07-4824EB697858}" destId="{8A8566F7-4E68-4326-9E4A-D8849A847F0C}" srcOrd="0" destOrd="0" presId="urn:microsoft.com/office/officeart/2005/8/layout/bList2#3"/>
    <dgm:cxn modelId="{D96F4366-56EE-423E-BECD-41137E79FD6E}" srcId="{40A170BE-F840-47BD-ABEC-FE59E37663CE}" destId="{EDF141A8-9779-4034-A720-1EBDE1A1803D}" srcOrd="1" destOrd="0" parTransId="{7129368B-B2DB-4CB5-9D88-D2DE1EFB7989}" sibTransId="{BC5AE461-5210-406C-B011-1EE2CA5DBB5F}"/>
    <dgm:cxn modelId="{DC311C80-D3BC-418A-886A-23D7E19FE2D0}" type="presOf" srcId="{E386BBEE-65FE-4910-84C2-497C3C040160}" destId="{143C09F6-3B01-4E52-A6A1-D9554C0857D1}" srcOrd="0" destOrd="3" presId="urn:microsoft.com/office/officeart/2005/8/layout/bList2#3"/>
    <dgm:cxn modelId="{E835CE31-C1F2-4949-B009-BEC42448F08A}" type="presOf" srcId="{A00BF551-4A59-4A17-90C7-E9731F2CFCEA}" destId="{EB0ECA67-3174-4776-A669-CB84914A643F}" srcOrd="0" destOrd="4" presId="urn:microsoft.com/office/officeart/2005/8/layout/bList2#3"/>
    <dgm:cxn modelId="{1CCC4D41-6BE5-4BBF-9932-1C00D0EF66D4}" srcId="{F69158C9-91F5-4587-8700-7465E43658A0}" destId="{2762D8DC-870F-426F-8D9D-1449C18CB557}" srcOrd="8" destOrd="0" parTransId="{C41DDCF3-1350-4DFE-90F1-C4EBB71B6706}" sibTransId="{004A3E04-FB7D-4A9D-A468-99595E0C9952}"/>
    <dgm:cxn modelId="{28799C6B-A0AB-4D95-8E07-5CB75FE34A7F}" type="presOf" srcId="{91E8AB26-4E0D-4CF5-9896-DFA58D641DC1}" destId="{143C09F6-3B01-4E52-A6A1-D9554C0857D1}" srcOrd="0" destOrd="2" presId="urn:microsoft.com/office/officeart/2005/8/layout/bList2#3"/>
    <dgm:cxn modelId="{40C1CBB5-B26B-4D60-A1F4-501B68B89495}" type="presOf" srcId="{68B01670-CEF8-4CCD-BF69-F67E07389D9B}" destId="{F6F4B974-7356-4890-A92F-FB99FAF98B8E}" srcOrd="1" destOrd="0" presId="urn:microsoft.com/office/officeart/2005/8/layout/bList2#3"/>
    <dgm:cxn modelId="{FF46993C-35E9-4A17-8414-61D9193C3AF7}" type="presOf" srcId="{047CED46-A83E-4BD0-8884-5E3074924D40}" destId="{EB0ECA67-3174-4776-A669-CB84914A643F}" srcOrd="0" destOrd="0" presId="urn:microsoft.com/office/officeart/2005/8/layout/bList2#3"/>
    <dgm:cxn modelId="{C1E72F2E-0512-4E18-9775-E88B677D524D}" type="presOf" srcId="{EA3C7911-6C04-4F3D-BD8C-CE5AE82E1A15}" destId="{EB0ECA67-3174-4776-A669-CB84914A643F}" srcOrd="0" destOrd="1" presId="urn:microsoft.com/office/officeart/2005/8/layout/bList2#3"/>
    <dgm:cxn modelId="{B07429B3-3645-41C8-A590-A2636F3F7D8B}" srcId="{F69158C9-91F5-4587-8700-7465E43658A0}" destId="{3E7E7BE7-8962-4F60-A792-88CD467ECC72}" srcOrd="0" destOrd="0" parTransId="{311625A0-1586-4AEF-85F2-10BA6F6E150C}" sibTransId="{BEEE4BC6-043D-41EE-AE21-E3F842EB4C55}"/>
    <dgm:cxn modelId="{F73B1E36-B2A2-4784-A07F-9F909C834332}" type="presOf" srcId="{C92A922D-BA20-410B-A692-8D73FC7AABA5}" destId="{7EEB5A43-CF75-4151-B0C0-9F03C68DE05D}" srcOrd="0" destOrd="4" presId="urn:microsoft.com/office/officeart/2005/8/layout/bList2#3"/>
    <dgm:cxn modelId="{85D124E6-AEEB-46C1-A87E-C091A63B3A61}" srcId="{68B01670-CEF8-4CCD-BF69-F67E07389D9B}" destId="{29E7E8DF-1F43-4FE2-8B22-57BA0C40F283}" srcOrd="7" destOrd="0" parTransId="{06491969-3385-4F2C-88F7-A173A10E0ECF}" sibTransId="{811C9939-6388-4568-9F7D-264E3E12279E}"/>
    <dgm:cxn modelId="{47875EC6-3650-4244-85E3-6890709D8ECD}" srcId="{F69158C9-91F5-4587-8700-7465E43658A0}" destId="{0E08C62B-CC29-4479-8754-B5F6572A2092}" srcOrd="7" destOrd="0" parTransId="{F4FC6A37-94E2-4690-ADB0-DAB29180E3EC}" sibTransId="{37CC91C5-B789-4FF4-BE88-EBC0D8EF2D47}"/>
    <dgm:cxn modelId="{4F6D37A3-4DE0-457F-97C9-0A0AEE7A073D}" type="presOf" srcId="{3E7E7BE7-8962-4F60-A792-88CD467ECC72}" destId="{7EEB5A43-CF75-4151-B0C0-9F03C68DE05D}" srcOrd="0" destOrd="0" presId="urn:microsoft.com/office/officeart/2005/8/layout/bList2#3"/>
    <dgm:cxn modelId="{2C1EEC87-20E9-4ED1-A3BF-3D9DCC7D963B}" srcId="{F69158C9-91F5-4587-8700-7465E43658A0}" destId="{D7BEDE56-47BC-4F63-82B5-D1B72D16C70B}" srcOrd="2" destOrd="0" parTransId="{0BB8B424-F8A2-426A-B4E7-7EE99F759E7C}" sibTransId="{37F12785-1779-4C36-B81E-3D592B82EC27}"/>
    <dgm:cxn modelId="{D18E3B9D-3478-4130-9A7D-F772CE0959B6}" srcId="{68B01670-CEF8-4CCD-BF69-F67E07389D9B}" destId="{D0750528-7FB8-4E5D-913D-BC1A2641D7F4}" srcOrd="6" destOrd="0" parTransId="{01EF4D9B-4C82-48FE-B7E2-15AB7784C50E}" sibTransId="{8151DF3F-5A0B-4519-9C41-DE70E008E4D0}"/>
    <dgm:cxn modelId="{85EC6038-33C0-4728-94BF-A77308CD6CAA}" srcId="{68B01670-CEF8-4CCD-BF69-F67E07389D9B}" destId="{047CED46-A83E-4BD0-8884-5E3074924D40}" srcOrd="0" destOrd="0" parTransId="{41AAB305-21DC-4C1C-9299-BD55441F8DB4}" sibTransId="{A2907313-0C8F-4DD6-9225-F47DAE8A2ACD}"/>
    <dgm:cxn modelId="{DB281777-C510-4F10-AE79-B3D196BDC56D}" srcId="{68B01670-CEF8-4CCD-BF69-F67E07389D9B}" destId="{EA3C7911-6C04-4F3D-BD8C-CE5AE82E1A15}" srcOrd="1" destOrd="0" parTransId="{3875ECA5-3400-41A2-8E39-39E8C4CEE581}" sibTransId="{5BB2DE12-C534-4B72-9F3A-124D0D7AA562}"/>
    <dgm:cxn modelId="{B41E44FB-FD3F-4CBD-99C5-4C5015E89008}" type="presOf" srcId="{D7BEDE56-47BC-4F63-82B5-D1B72D16C70B}" destId="{7EEB5A43-CF75-4151-B0C0-9F03C68DE05D}" srcOrd="0" destOrd="2" presId="urn:microsoft.com/office/officeart/2005/8/layout/bList2#3"/>
    <dgm:cxn modelId="{E2012B25-CDB5-46FF-A83F-D828CCE7CBC4}" srcId="{40A170BE-F840-47BD-ABEC-FE59E37663CE}" destId="{ACBE8F86-BEC2-4FBA-A45B-4629DE3C5279}" srcOrd="10" destOrd="0" parTransId="{71AEA6D7-24A9-44DC-AC0E-C34BDA7A60A7}" sibTransId="{1E0456E8-94D7-425F-AFE1-2143E2C5F13B}"/>
    <dgm:cxn modelId="{EFD62E8C-539D-4551-8F43-80325005E9C3}" srcId="{40A170BE-F840-47BD-ABEC-FE59E37663CE}" destId="{FAE4468C-EEF3-431D-A931-7FFF60EFC95B}" srcOrd="8" destOrd="0" parTransId="{39299E7D-512B-4026-B030-45C7074FDA8A}" sibTransId="{A5B18D93-8118-4C8A-866E-E455639A3BD8}"/>
    <dgm:cxn modelId="{1D487129-9B8B-473D-9B9F-653A283E80BE}" srcId="{68B01670-CEF8-4CCD-BF69-F67E07389D9B}" destId="{E71B5E78-9D32-4794-A97F-B6E098BCF77F}" srcOrd="5" destOrd="0" parTransId="{AD2D3D17-8F91-43CE-962D-D17E8DB600C1}" sibTransId="{AB0A975E-3F9E-40E3-92A2-A245E8E4F542}"/>
    <dgm:cxn modelId="{39E6C50D-D38D-4BB7-8ACB-FD38A5D4136C}" type="presOf" srcId="{9400D940-9B56-4452-BF26-BA4F8E78CE6C}" destId="{143C09F6-3B01-4E52-A6A1-D9554C0857D1}" srcOrd="0" destOrd="5" presId="urn:microsoft.com/office/officeart/2005/8/layout/bList2#3"/>
    <dgm:cxn modelId="{27E9A907-FB4A-4D31-AF45-C584A8A6F801}" srcId="{40A170BE-F840-47BD-ABEC-FE59E37663CE}" destId="{C2243F12-AD39-4771-A039-3FF5ED9199FE}" srcOrd="7" destOrd="0" parTransId="{730E92F5-DDE6-4283-983E-CAE357CCF1CD}" sibTransId="{2317E9B1-C88F-4797-B09A-50C4CCE8CF7C}"/>
    <dgm:cxn modelId="{D52317DF-CB32-4DC8-8C5A-D3C5E6B8873D}" type="presOf" srcId="{E71B5E78-9D32-4794-A97F-B6E098BCF77F}" destId="{EB0ECA67-3174-4776-A669-CB84914A643F}" srcOrd="0" destOrd="5" presId="urn:microsoft.com/office/officeart/2005/8/layout/bList2#3"/>
    <dgm:cxn modelId="{89AA1D94-5C3C-4A05-9355-5C8399C92EE8}" type="presOf" srcId="{2762D8DC-870F-426F-8D9D-1449C18CB557}" destId="{7EEB5A43-CF75-4151-B0C0-9F03C68DE05D}" srcOrd="0" destOrd="8" presId="urn:microsoft.com/office/officeart/2005/8/layout/bList2#3"/>
    <dgm:cxn modelId="{862381D3-603F-461A-BAB2-2586338E4731}" srcId="{099507D2-4951-4102-83EA-032117326357}" destId="{68B01670-CEF8-4CCD-BF69-F67E07389D9B}" srcOrd="1" destOrd="0" parTransId="{8093183B-CA01-44BE-A461-C330D3F36FDD}" sibTransId="{FFB05A47-F256-4F21-B556-9B9EA5DBFC7A}"/>
    <dgm:cxn modelId="{9B95DAD6-F955-487F-9AC5-5109B011B85C}" srcId="{40A170BE-F840-47BD-ABEC-FE59E37663CE}" destId="{E386BBEE-65FE-4910-84C2-497C3C040160}" srcOrd="3" destOrd="0" parTransId="{6815985C-2A0F-4188-8ABA-2CF17611C369}" sibTransId="{87E2C3CF-E39B-4D16-A8A8-A7E7E33EB0CF}"/>
    <dgm:cxn modelId="{D3FE4247-957D-49FE-A960-14B562C6F328}" srcId="{40A170BE-F840-47BD-ABEC-FE59E37663CE}" destId="{63375DA0-2B95-432F-BFFD-827F4A339A67}" srcOrd="9" destOrd="0" parTransId="{39B352FD-9EFB-4FA6-9E64-530FCA9A1041}" sibTransId="{FF98A7CF-C122-4C8E-8BEB-A5C62F60B137}"/>
    <dgm:cxn modelId="{9BA6E676-AA43-4FFB-8052-76FB9726FEC9}" srcId="{F69158C9-91F5-4587-8700-7465E43658A0}" destId="{F3A3EBE5-B78B-4411-9C7A-FBE0FD9292DC}" srcOrd="1" destOrd="0" parTransId="{7F781CA1-FBA9-42DE-B1C6-FFEA3B56C29A}" sibTransId="{81269B25-015A-4CD3-9DD0-822FD49F99F9}"/>
    <dgm:cxn modelId="{B0858CC6-20DA-4AB9-8D35-72226FB33B5F}" type="presOf" srcId="{A7FB7472-FE59-4011-A971-6572C796244E}" destId="{143C09F6-3B01-4E52-A6A1-D9554C0857D1}" srcOrd="0" destOrd="0" presId="urn:microsoft.com/office/officeart/2005/8/layout/bList2#3"/>
    <dgm:cxn modelId="{5F661278-17B4-4A93-BFC2-5AB62F9419DF}" type="presOf" srcId="{FFB05A47-F256-4F21-B556-9B9EA5DBFC7A}" destId="{AFA5AEC5-BAD4-4A80-8756-C431D01E5193}" srcOrd="0" destOrd="0" presId="urn:microsoft.com/office/officeart/2005/8/layout/bList2#3"/>
    <dgm:cxn modelId="{540A9DC5-E30C-45D8-BE71-1FC5B50124E4}" type="presOf" srcId="{40A170BE-F840-47BD-ABEC-FE59E37663CE}" destId="{037BF943-C8CB-4C8B-AF3B-A3F4A5FF504A}" srcOrd="1" destOrd="0" presId="urn:microsoft.com/office/officeart/2005/8/layout/bList2#3"/>
    <dgm:cxn modelId="{7D507185-BC7D-48AD-AE26-7D6BC48FCAA5}" type="presOf" srcId="{CEA1B906-EFD0-4000-9EFC-382315B45F95}" destId="{EB0ECA67-3174-4776-A669-CB84914A643F}" srcOrd="0" destOrd="10" presId="urn:microsoft.com/office/officeart/2005/8/layout/bList2#3"/>
    <dgm:cxn modelId="{EE137CE2-139A-4A9F-87B4-8D55508647F7}" type="presOf" srcId="{29E7E8DF-1F43-4FE2-8B22-57BA0C40F283}" destId="{EB0ECA67-3174-4776-A669-CB84914A643F}" srcOrd="0" destOrd="7" presId="urn:microsoft.com/office/officeart/2005/8/layout/bList2#3"/>
    <dgm:cxn modelId="{052CA622-E648-4C2A-81CD-5EC56DDF9FB9}" srcId="{F69158C9-91F5-4587-8700-7465E43658A0}" destId="{34D6E498-C71E-4C0C-83EF-5C51ECCEF5A2}" srcOrd="3" destOrd="0" parTransId="{284A32AF-C861-4C7B-9F0B-B24682BB1323}" sibTransId="{36E7C9B6-BB14-419E-A307-C22DABCF3A5F}"/>
    <dgm:cxn modelId="{293F01DE-7EF6-4E32-8F62-4D2E4D5E179E}" type="presOf" srcId="{FAE4468C-EEF3-431D-A931-7FFF60EFC95B}" destId="{143C09F6-3B01-4E52-A6A1-D9554C0857D1}" srcOrd="0" destOrd="8" presId="urn:microsoft.com/office/officeart/2005/8/layout/bList2#3"/>
    <dgm:cxn modelId="{3AF0A54B-A33B-491F-8DC1-DBC65900DFD3}" srcId="{099507D2-4951-4102-83EA-032117326357}" destId="{F69158C9-91F5-4587-8700-7465E43658A0}" srcOrd="2" destOrd="0" parTransId="{C917738B-192A-4C1A-8749-E420B6F71ED2}" sibTransId="{343CA135-22D3-49B3-973B-1F151D610712}"/>
    <dgm:cxn modelId="{0AC68456-1849-4A3B-B02D-7421357F1B41}" srcId="{68B01670-CEF8-4CCD-BF69-F67E07389D9B}" destId="{14B97A83-705B-4B98-BE3C-E95A5D3BA78D}" srcOrd="3" destOrd="0" parTransId="{6717B8AE-964D-484E-87A0-F3F39ADA0E8E}" sibTransId="{A10B0451-8D7A-43F8-AF1F-CB266D65D720}"/>
    <dgm:cxn modelId="{F5C567DB-774A-4C1E-A012-48B40BE91980}" type="presOf" srcId="{32FC0463-67ED-4843-BE6B-7ECE34DBAFD2}" destId="{EB0ECA67-3174-4776-A669-CB84914A643F}" srcOrd="0" destOrd="9" presId="urn:microsoft.com/office/officeart/2005/8/layout/bList2#3"/>
    <dgm:cxn modelId="{EAA9AF65-6FB0-414E-81D6-EE20E2353834}" type="presOf" srcId="{F69158C9-91F5-4587-8700-7465E43658A0}" destId="{DA12CE53-D47B-4A39-9784-916C1093AEF9}" srcOrd="1" destOrd="0" presId="urn:microsoft.com/office/officeart/2005/8/layout/bList2#3"/>
    <dgm:cxn modelId="{56004D67-CAE2-4D0C-B451-A2E3F5BECC3A}" type="presParOf" srcId="{E42603BC-BC0D-40CC-A2FE-7B96B9D1B1FE}" destId="{90A32160-9285-4C90-B873-624EA43910D7}" srcOrd="0" destOrd="0" presId="urn:microsoft.com/office/officeart/2005/8/layout/bList2#3"/>
    <dgm:cxn modelId="{440D3CCE-F165-437F-82A3-7994EB3161F7}" type="presParOf" srcId="{90A32160-9285-4C90-B873-624EA43910D7}" destId="{143C09F6-3B01-4E52-A6A1-D9554C0857D1}" srcOrd="0" destOrd="0" presId="urn:microsoft.com/office/officeart/2005/8/layout/bList2#3"/>
    <dgm:cxn modelId="{00D1F372-6C1B-4B44-81E7-C5FBDB880318}" type="presParOf" srcId="{90A32160-9285-4C90-B873-624EA43910D7}" destId="{F2647B7A-29A8-44BB-903E-D20C55B97696}" srcOrd="1" destOrd="0" presId="urn:microsoft.com/office/officeart/2005/8/layout/bList2#3"/>
    <dgm:cxn modelId="{91D5799B-7C66-45C0-A682-11D3735C3AA9}" type="presParOf" srcId="{90A32160-9285-4C90-B873-624EA43910D7}" destId="{037BF943-C8CB-4C8B-AF3B-A3F4A5FF504A}" srcOrd="2" destOrd="0" presId="urn:microsoft.com/office/officeart/2005/8/layout/bList2#3"/>
    <dgm:cxn modelId="{820E9273-EBEC-44E8-8B26-D74E1FBCAE92}" type="presParOf" srcId="{90A32160-9285-4C90-B873-624EA43910D7}" destId="{8B9C3552-C8B7-4048-B904-3E60F7DE6934}" srcOrd="3" destOrd="0" presId="urn:microsoft.com/office/officeart/2005/8/layout/bList2#3"/>
    <dgm:cxn modelId="{87043AD2-FDA0-4F8C-A89C-A5557034A77A}" type="presParOf" srcId="{E42603BC-BC0D-40CC-A2FE-7B96B9D1B1FE}" destId="{8A8566F7-4E68-4326-9E4A-D8849A847F0C}" srcOrd="1" destOrd="0" presId="urn:microsoft.com/office/officeart/2005/8/layout/bList2#3"/>
    <dgm:cxn modelId="{970DABCA-46A6-4F9B-BC72-797713A322AB}" type="presParOf" srcId="{E42603BC-BC0D-40CC-A2FE-7B96B9D1B1FE}" destId="{AAFCD4A9-F3D1-45D3-8202-2B2E270556E9}" srcOrd="2" destOrd="0" presId="urn:microsoft.com/office/officeart/2005/8/layout/bList2#3"/>
    <dgm:cxn modelId="{F987B977-EBAA-4A6E-8061-FA2E1D05F1FD}" type="presParOf" srcId="{AAFCD4A9-F3D1-45D3-8202-2B2E270556E9}" destId="{EB0ECA67-3174-4776-A669-CB84914A643F}" srcOrd="0" destOrd="0" presId="urn:microsoft.com/office/officeart/2005/8/layout/bList2#3"/>
    <dgm:cxn modelId="{A0D498B7-5B71-42C1-854B-FBC5623E02FC}" type="presParOf" srcId="{AAFCD4A9-F3D1-45D3-8202-2B2E270556E9}" destId="{569F9812-B087-43EC-8C25-A0BAEFA471EA}" srcOrd="1" destOrd="0" presId="urn:microsoft.com/office/officeart/2005/8/layout/bList2#3"/>
    <dgm:cxn modelId="{F987350E-DF69-42F1-A2EC-4C2ACD6FFA72}" type="presParOf" srcId="{AAFCD4A9-F3D1-45D3-8202-2B2E270556E9}" destId="{F6F4B974-7356-4890-A92F-FB99FAF98B8E}" srcOrd="2" destOrd="0" presId="urn:microsoft.com/office/officeart/2005/8/layout/bList2#3"/>
    <dgm:cxn modelId="{7E3C3358-AE76-4E29-BCC7-6508CE329798}" type="presParOf" srcId="{AAFCD4A9-F3D1-45D3-8202-2B2E270556E9}" destId="{4E047833-F838-4AE0-A171-B2F3D9993288}" srcOrd="3" destOrd="0" presId="urn:microsoft.com/office/officeart/2005/8/layout/bList2#3"/>
    <dgm:cxn modelId="{4707E3E6-80B1-4620-AE16-5427490E1630}" type="presParOf" srcId="{E42603BC-BC0D-40CC-A2FE-7B96B9D1B1FE}" destId="{AFA5AEC5-BAD4-4A80-8756-C431D01E5193}" srcOrd="3" destOrd="0" presId="urn:microsoft.com/office/officeart/2005/8/layout/bList2#3"/>
    <dgm:cxn modelId="{19B4F236-B738-437F-B2EA-2D59686D555B}" type="presParOf" srcId="{E42603BC-BC0D-40CC-A2FE-7B96B9D1B1FE}" destId="{BF63B6E8-301B-4C7D-8BC4-4F35F84F547F}" srcOrd="4" destOrd="0" presId="urn:microsoft.com/office/officeart/2005/8/layout/bList2#3"/>
    <dgm:cxn modelId="{8B0FB0B3-B492-49D6-AB2F-488E29C5E563}" type="presParOf" srcId="{BF63B6E8-301B-4C7D-8BC4-4F35F84F547F}" destId="{7EEB5A43-CF75-4151-B0C0-9F03C68DE05D}" srcOrd="0" destOrd="0" presId="urn:microsoft.com/office/officeart/2005/8/layout/bList2#3"/>
    <dgm:cxn modelId="{69A2F32D-4ADE-4027-A025-830FF37EABFA}" type="presParOf" srcId="{BF63B6E8-301B-4C7D-8BC4-4F35F84F547F}" destId="{DE147F6B-BA43-4E37-8A65-C44AD85EC03E}" srcOrd="1" destOrd="0" presId="urn:microsoft.com/office/officeart/2005/8/layout/bList2#3"/>
    <dgm:cxn modelId="{F0B51259-7368-4F5A-9BA3-136BC011DCDC}" type="presParOf" srcId="{BF63B6E8-301B-4C7D-8BC4-4F35F84F547F}" destId="{DA12CE53-D47B-4A39-9784-916C1093AEF9}" srcOrd="2" destOrd="0" presId="urn:microsoft.com/office/officeart/2005/8/layout/bList2#3"/>
    <dgm:cxn modelId="{76CD1B17-7B53-4FAD-A124-DD0CEA9FD6E2}" type="presParOf" srcId="{BF63B6E8-301B-4C7D-8BC4-4F35F84F547F}" destId="{10609FC6-3B07-4B73-9401-4684994B35A1}" srcOrd="3" destOrd="0" presId="urn:microsoft.com/office/officeart/2005/8/layout/bList2#3"/>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8EFB6-DA59-4C5E-A81D-F399BE623274}">
      <dsp:nvSpPr>
        <dsp:cNvPr id="0" name=""/>
        <dsp:cNvSpPr/>
      </dsp:nvSpPr>
      <dsp:spPr>
        <a:xfrm>
          <a:off x="-5372847" y="-822834"/>
          <a:ext cx="6398197" cy="6398197"/>
        </a:xfrm>
        <a:prstGeom prst="blockArc">
          <a:avLst>
            <a:gd name="adj1" fmla="val 18900000"/>
            <a:gd name="adj2" fmla="val 2700000"/>
            <a:gd name="adj3" fmla="val 338"/>
          </a:avLst>
        </a:pr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9E7566E2-7675-40DC-B163-8D978E56922B}">
      <dsp:nvSpPr>
        <dsp:cNvPr id="0" name=""/>
        <dsp:cNvSpPr/>
      </dsp:nvSpPr>
      <dsp:spPr>
        <a:xfrm>
          <a:off x="659650" y="475252"/>
          <a:ext cx="7504364" cy="950505"/>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4464" tIns="40640" rIns="40640" bIns="40640" numCol="1" spcCol="1270" anchor="t" anchorCtr="0">
          <a:noAutofit/>
        </a:bodyPr>
        <a:lstStyle/>
        <a:p>
          <a:pPr lvl="0" algn="l" defTabSz="844550">
            <a:lnSpc>
              <a:spcPct val="90000"/>
            </a:lnSpc>
            <a:spcBef>
              <a:spcPct val="0"/>
            </a:spcBef>
            <a:spcAft>
              <a:spcPct val="35000"/>
            </a:spcAft>
          </a:pPr>
          <a:r>
            <a:rPr lang="es-ES" sz="1900" b="1" kern="1200" dirty="0" smtClean="0">
              <a:solidFill>
                <a:schemeClr val="tx1"/>
              </a:solidFill>
            </a:rPr>
            <a:t>Momento en que se produce</a:t>
          </a:r>
          <a:endParaRPr lang="es-ES" sz="1900" b="1" kern="1200" dirty="0">
            <a:solidFill>
              <a:schemeClr val="tx1"/>
            </a:solidFill>
          </a:endParaRPr>
        </a:p>
        <a:p>
          <a:pPr marL="171450" lvl="1" indent="-171450" algn="l" defTabSz="711200">
            <a:lnSpc>
              <a:spcPct val="90000"/>
            </a:lnSpc>
            <a:spcBef>
              <a:spcPct val="0"/>
            </a:spcBef>
            <a:spcAft>
              <a:spcPct val="15000"/>
            </a:spcAft>
            <a:buChar char="••"/>
          </a:pPr>
          <a:r>
            <a:rPr lang="es-ES" sz="1600" b="1" kern="1200" dirty="0" smtClean="0">
              <a:solidFill>
                <a:schemeClr val="tx1"/>
              </a:solidFill>
            </a:rPr>
            <a:t>Prenatal</a:t>
          </a:r>
          <a:endParaRPr lang="es-ES" sz="1600" b="1" kern="1200" dirty="0">
            <a:solidFill>
              <a:schemeClr val="tx1"/>
            </a:solidFill>
          </a:endParaRPr>
        </a:p>
        <a:p>
          <a:pPr marL="171450" lvl="1" indent="-171450" algn="l" defTabSz="711200">
            <a:lnSpc>
              <a:spcPct val="90000"/>
            </a:lnSpc>
            <a:spcBef>
              <a:spcPct val="0"/>
            </a:spcBef>
            <a:spcAft>
              <a:spcPct val="15000"/>
            </a:spcAft>
            <a:buChar char="••"/>
          </a:pPr>
          <a:r>
            <a:rPr lang="es-ES" sz="1600" b="1" kern="1200" dirty="0" smtClean="0">
              <a:solidFill>
                <a:schemeClr val="tx1"/>
              </a:solidFill>
            </a:rPr>
            <a:t>Postnatal </a:t>
          </a:r>
          <a:endParaRPr lang="es-ES" sz="1600" b="1" kern="1200" dirty="0">
            <a:solidFill>
              <a:schemeClr val="tx1"/>
            </a:solidFill>
          </a:endParaRPr>
        </a:p>
      </dsp:txBody>
      <dsp:txXfrm>
        <a:off x="659650" y="475252"/>
        <a:ext cx="7504364" cy="950505"/>
      </dsp:txXfrm>
    </dsp:sp>
    <dsp:sp modelId="{1931BB7B-6557-4558-A64A-E9EC87E5F137}">
      <dsp:nvSpPr>
        <dsp:cNvPr id="0" name=""/>
        <dsp:cNvSpPr/>
      </dsp:nvSpPr>
      <dsp:spPr>
        <a:xfrm>
          <a:off x="65584" y="356439"/>
          <a:ext cx="1188132" cy="1188132"/>
        </a:xfrm>
        <a:prstGeom prst="ellipse">
          <a:avLst/>
        </a:prstGeom>
        <a:solidFill>
          <a:schemeClr val="lt1">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 modelId="{537EC0E5-07F1-4C82-99D4-C741C571A90C}">
      <dsp:nvSpPr>
        <dsp:cNvPr id="0" name=""/>
        <dsp:cNvSpPr/>
      </dsp:nvSpPr>
      <dsp:spPr>
        <a:xfrm>
          <a:off x="1005159" y="1901011"/>
          <a:ext cx="7158855" cy="950505"/>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4464" tIns="40640" rIns="40640" bIns="40640" numCol="1" spcCol="1270" anchor="t" anchorCtr="0">
          <a:noAutofit/>
        </a:bodyPr>
        <a:lstStyle/>
        <a:p>
          <a:pPr lvl="0" algn="l" defTabSz="844550">
            <a:lnSpc>
              <a:spcPct val="90000"/>
            </a:lnSpc>
            <a:spcBef>
              <a:spcPct val="0"/>
            </a:spcBef>
            <a:spcAft>
              <a:spcPct val="35000"/>
            </a:spcAft>
          </a:pPr>
          <a:r>
            <a:rPr lang="es-ES" sz="1900" b="1" kern="1200" dirty="0" smtClean="0">
              <a:solidFill>
                <a:schemeClr val="tx1"/>
              </a:solidFill>
            </a:rPr>
            <a:t>Autores</a:t>
          </a:r>
          <a:endParaRPr lang="es-ES" sz="1900" b="1" kern="1200" dirty="0">
            <a:solidFill>
              <a:schemeClr val="tx1"/>
            </a:solidFill>
          </a:endParaRPr>
        </a:p>
        <a:p>
          <a:pPr marL="171450" lvl="1" indent="-171450" algn="l" defTabSz="711200">
            <a:lnSpc>
              <a:spcPct val="90000"/>
            </a:lnSpc>
            <a:spcBef>
              <a:spcPct val="0"/>
            </a:spcBef>
            <a:spcAft>
              <a:spcPct val="15000"/>
            </a:spcAft>
            <a:buChar char="••"/>
          </a:pPr>
          <a:r>
            <a:rPr lang="es-ES" sz="1600" b="1" kern="1200" dirty="0" smtClean="0">
              <a:solidFill>
                <a:schemeClr val="tx1"/>
              </a:solidFill>
            </a:rPr>
            <a:t>Familiar/</a:t>
          </a:r>
          <a:r>
            <a:rPr lang="es-ES" sz="1600" b="1" kern="1200" dirty="0" err="1" smtClean="0">
              <a:solidFill>
                <a:schemeClr val="tx1"/>
              </a:solidFill>
            </a:rPr>
            <a:t>Extrafamiliar</a:t>
          </a:r>
          <a:endParaRPr lang="es-ES" sz="1600" b="1" kern="1200" dirty="0">
            <a:solidFill>
              <a:schemeClr val="tx1"/>
            </a:solidFill>
          </a:endParaRPr>
        </a:p>
        <a:p>
          <a:pPr marL="171450" lvl="1" indent="-171450" algn="l" defTabSz="711200">
            <a:lnSpc>
              <a:spcPct val="90000"/>
            </a:lnSpc>
            <a:spcBef>
              <a:spcPct val="0"/>
            </a:spcBef>
            <a:spcAft>
              <a:spcPct val="15000"/>
            </a:spcAft>
            <a:buChar char="••"/>
          </a:pPr>
          <a:r>
            <a:rPr lang="es-ES" sz="1600" b="1" kern="1200" dirty="0" smtClean="0">
              <a:solidFill>
                <a:schemeClr val="tx1"/>
              </a:solidFill>
            </a:rPr>
            <a:t>Institucional/social</a:t>
          </a:r>
          <a:endParaRPr lang="es-ES" sz="1600" b="1" kern="1200" dirty="0">
            <a:solidFill>
              <a:schemeClr val="tx1"/>
            </a:solidFill>
          </a:endParaRPr>
        </a:p>
      </dsp:txBody>
      <dsp:txXfrm>
        <a:off x="1005159" y="1901011"/>
        <a:ext cx="7158855" cy="950505"/>
      </dsp:txXfrm>
    </dsp:sp>
    <dsp:sp modelId="{D54F7D27-9880-445D-86CE-E5901455C829}">
      <dsp:nvSpPr>
        <dsp:cNvPr id="0" name=""/>
        <dsp:cNvSpPr/>
      </dsp:nvSpPr>
      <dsp:spPr>
        <a:xfrm>
          <a:off x="411093" y="1782198"/>
          <a:ext cx="1188132" cy="1188132"/>
        </a:xfrm>
        <a:prstGeom prst="ellipse">
          <a:avLst/>
        </a:prstGeom>
        <a:solidFill>
          <a:schemeClr val="lt1">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 modelId="{169CE5B5-C0F5-486C-B8C3-D4FA794F7D38}">
      <dsp:nvSpPr>
        <dsp:cNvPr id="0" name=""/>
        <dsp:cNvSpPr/>
      </dsp:nvSpPr>
      <dsp:spPr>
        <a:xfrm>
          <a:off x="659650" y="3283564"/>
          <a:ext cx="7504364" cy="1036916"/>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4464" tIns="38100" rIns="38100" bIns="38100" numCol="1" spcCol="1270" anchor="t" anchorCtr="0">
          <a:noAutofit/>
        </a:bodyPr>
        <a:lstStyle/>
        <a:p>
          <a:pPr lvl="0" algn="l" defTabSz="755650">
            <a:lnSpc>
              <a:spcPct val="90000"/>
            </a:lnSpc>
            <a:spcBef>
              <a:spcPct val="0"/>
            </a:spcBef>
            <a:spcAft>
              <a:spcPct val="35000"/>
            </a:spcAft>
          </a:pPr>
          <a:r>
            <a:rPr lang="es-ES" sz="1700" b="1" kern="1200" dirty="0" smtClean="0">
              <a:solidFill>
                <a:schemeClr val="tx1"/>
              </a:solidFill>
            </a:rPr>
            <a:t>Acción u Omisión concreta que se está produciendo</a:t>
          </a:r>
          <a:endParaRPr lang="es-ES" sz="1700" b="1" kern="1200" dirty="0">
            <a:solidFill>
              <a:schemeClr val="tx1"/>
            </a:solidFill>
          </a:endParaRPr>
        </a:p>
        <a:p>
          <a:pPr marL="114300" lvl="1" indent="-114300" algn="l" defTabSz="666750">
            <a:lnSpc>
              <a:spcPct val="90000"/>
            </a:lnSpc>
            <a:spcBef>
              <a:spcPct val="0"/>
            </a:spcBef>
            <a:spcAft>
              <a:spcPct val="15000"/>
            </a:spcAft>
            <a:buChar char="••"/>
          </a:pPr>
          <a:r>
            <a:rPr lang="es-ES" sz="1500" b="1" kern="1200" dirty="0" smtClean="0">
              <a:solidFill>
                <a:schemeClr val="tx1"/>
              </a:solidFill>
            </a:rPr>
            <a:t>Maltrato físico/emocional</a:t>
          </a:r>
          <a:endParaRPr lang="es-ES" sz="1500" b="1" kern="1200" dirty="0">
            <a:solidFill>
              <a:schemeClr val="tx1"/>
            </a:solidFill>
          </a:endParaRPr>
        </a:p>
        <a:p>
          <a:pPr marL="114300" lvl="1" indent="-114300" algn="l" defTabSz="666750">
            <a:lnSpc>
              <a:spcPct val="90000"/>
            </a:lnSpc>
            <a:spcBef>
              <a:spcPct val="0"/>
            </a:spcBef>
            <a:spcAft>
              <a:spcPct val="15000"/>
            </a:spcAft>
            <a:buChar char="••"/>
          </a:pPr>
          <a:r>
            <a:rPr lang="es-ES" sz="1500" b="1" kern="1200" dirty="0" smtClean="0">
              <a:solidFill>
                <a:schemeClr val="tx1"/>
              </a:solidFill>
            </a:rPr>
            <a:t>Negligencia</a:t>
          </a:r>
          <a:endParaRPr lang="es-ES" sz="1500" b="1" kern="1200" dirty="0">
            <a:solidFill>
              <a:schemeClr val="tx1"/>
            </a:solidFill>
          </a:endParaRPr>
        </a:p>
        <a:p>
          <a:pPr marL="114300" lvl="1" indent="-114300" algn="l" defTabSz="666750">
            <a:lnSpc>
              <a:spcPct val="90000"/>
            </a:lnSpc>
            <a:spcBef>
              <a:spcPct val="0"/>
            </a:spcBef>
            <a:spcAft>
              <a:spcPct val="15000"/>
            </a:spcAft>
            <a:buChar char="••"/>
          </a:pPr>
          <a:r>
            <a:rPr lang="es-ES" sz="1500" b="1" kern="1200" dirty="0" smtClean="0">
              <a:solidFill>
                <a:schemeClr val="tx1"/>
              </a:solidFill>
            </a:rPr>
            <a:t>Abuso sexual</a:t>
          </a:r>
          <a:endParaRPr lang="es-ES" sz="1500" b="1" kern="1200" dirty="0">
            <a:solidFill>
              <a:schemeClr val="tx1"/>
            </a:solidFill>
          </a:endParaRPr>
        </a:p>
      </dsp:txBody>
      <dsp:txXfrm>
        <a:off x="659650" y="3283564"/>
        <a:ext cx="7504364" cy="1036916"/>
      </dsp:txXfrm>
    </dsp:sp>
    <dsp:sp modelId="{B4C8D7D8-11A4-4CA1-9D5C-0ED8156CA13F}">
      <dsp:nvSpPr>
        <dsp:cNvPr id="0" name=""/>
        <dsp:cNvSpPr/>
      </dsp:nvSpPr>
      <dsp:spPr>
        <a:xfrm>
          <a:off x="65584" y="3207956"/>
          <a:ext cx="1188132" cy="1188132"/>
        </a:xfrm>
        <a:prstGeom prst="ellipse">
          <a:avLst/>
        </a:prstGeom>
        <a:solidFill>
          <a:schemeClr val="lt1">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List2#3">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3">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3">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3">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53A5877E-6675-4844-BB3F-A5452CA5F7F7}" type="datetimeFigureOut">
              <a:rPr lang="es-ES" smtClean="0"/>
              <a:pPr/>
              <a:t>13/06/2016</a:t>
            </a:fld>
            <a:endParaRPr lang="es-ES"/>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A63B90EC-8E86-4DE9-9BCD-7E47F4843A94}" type="slidenum">
              <a:rPr lang="es-ES" smtClean="0"/>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s-ES"/>
          </a:p>
        </p:txBody>
      </p:sp>
      <p:sp>
        <p:nvSpPr>
          <p:cNvPr id="3" name="2 Marcador de fecha"/>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C309752-218B-4F6A-8677-6E16ACBF7924}" type="datetimeFigureOut">
              <a:rPr lang="es-ES" smtClean="0"/>
              <a:pPr/>
              <a:t>13/06/2016</a:t>
            </a:fld>
            <a:endParaRPr lang="es-ES"/>
          </a:p>
        </p:txBody>
      </p:sp>
      <p:sp>
        <p:nvSpPr>
          <p:cNvPr id="4" name="3 Marcador de imagen de diapositiva"/>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s-ES"/>
          </a:p>
        </p:txBody>
      </p:sp>
      <p:sp>
        <p:nvSpPr>
          <p:cNvPr id="5" name="4 Marcador de notas"/>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s-ES"/>
          </a:p>
        </p:txBody>
      </p:sp>
      <p:sp>
        <p:nvSpPr>
          <p:cNvPr id="7" name="6 Marcador de número de diapositiva"/>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83C2E65-F1FE-4154-B798-3BB017AD504E}" type="slidenum">
              <a:rPr lang="es-ES" smtClean="0"/>
              <a:pPr/>
              <a:t>‹Nº›</a:t>
            </a:fld>
            <a:endParaRPr lang="es-ES"/>
          </a:p>
        </p:txBody>
      </p:sp>
    </p:spTree>
    <p:extLst>
      <p:ext uri="{BB962C8B-B14F-4D97-AF65-F5344CB8AC3E}">
        <p14:creationId xmlns:p14="http://schemas.microsoft.com/office/powerpoint/2010/main" xmlns="" val="2836528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22797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243226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166864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113635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408747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27874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378468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274711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150322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200849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DA59942-195E-450C-9B70-34C292AADAAB}" type="datetimeFigureOut">
              <a:rPr lang="es-ES" smtClean="0"/>
              <a:pPr/>
              <a:t>13/06/2016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196957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59942-195E-450C-9B70-34C292AADAAB}" type="datetimeFigureOut">
              <a:rPr lang="es-ES" smtClean="0"/>
              <a:pPr/>
              <a:t>13/06/2016</a:t>
            </a:fld>
            <a:endParaRPr lang="es-ES"/>
          </a:p>
        </p:txBody>
      </p:sp>
      <p:sp>
        <p:nvSpPr>
          <p:cNvPr id="5" name="4 Marcador de pie de página"/>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D7902-2446-42DA-A450-FA867A4C1FD8}" type="slidenum">
              <a:rPr lang="es-ES" smtClean="0"/>
              <a:pPr/>
              <a:t>‹Nº›</a:t>
            </a:fld>
            <a:endParaRPr lang="es-ES"/>
          </a:p>
        </p:txBody>
      </p:sp>
    </p:spTree>
    <p:extLst>
      <p:ext uri="{BB962C8B-B14F-4D97-AF65-F5344CB8AC3E}">
        <p14:creationId xmlns:p14="http://schemas.microsoft.com/office/powerpoint/2010/main" xmlns="" val="3253864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www.fapmi.es/contenido1.asp?sec=1&amp;subs=2&amp;pp=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unicef.es/sites/www.unicef.es/files/infancia-espana/unicef_informe_la_infancia_en_espana_2014.pdf" TargetMode="External"/><Relationship Id="rId5" Type="http://schemas.openxmlformats.org/officeDocument/2006/relationships/hyperlink" Target="http://www.fapmi.es/imagenes/subsecciones1/CE_2011_Guia%20Did%C3%A1ctica_DEF2.pdf" TargetMode="External"/><Relationship Id="rId4" Type="http://schemas.openxmlformats.org/officeDocument/2006/relationships/hyperlink" Target="http://www.ugr.es/~fjjrios/pdf/mi-abusoPadres.pdf"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laregladekiko.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6.bin"/><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06541" y="4149081"/>
            <a:ext cx="7772400" cy="1470025"/>
          </a:xfrm>
        </p:spPr>
        <p:txBody>
          <a:bodyPr/>
          <a:lstStyle/>
          <a:p>
            <a:r>
              <a:rPr lang="es-ES" b="1" dirty="0" smtClean="0"/>
              <a:t>ABUSO Y MALTRATO INFANTIL NO. GALICIA</a:t>
            </a:r>
            <a:endParaRPr lang="es-ES" b="1"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116633"/>
            <a:ext cx="1905267" cy="1514686"/>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14261" y="2002568"/>
            <a:ext cx="6156960" cy="1755648"/>
          </a:xfrm>
          <a:prstGeom prst="rect">
            <a:avLst/>
          </a:prstGeom>
        </p:spPr>
      </p:pic>
    </p:spTree>
    <p:extLst>
      <p:ext uri="{BB962C8B-B14F-4D97-AF65-F5344CB8AC3E}">
        <p14:creationId xmlns:p14="http://schemas.microsoft.com/office/powerpoint/2010/main" xmlns="" val="4273353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El maltrato y abuso sexual infantil son poco frecuentes</a:t>
            </a:r>
          </a:p>
          <a:p>
            <a:pPr marL="0" indent="0" algn="ctr">
              <a:buNone/>
            </a:pPr>
            <a:endParaRPr lang="es-ES" dirty="0"/>
          </a:p>
          <a:p>
            <a:pPr marL="0" indent="0" algn="ctr">
              <a:buNone/>
            </a:pPr>
            <a:r>
              <a:rPr lang="es-ES" b="1" dirty="0" smtClean="0"/>
              <a:t>(Internacional) 0-17 años: 10-40%</a:t>
            </a:r>
          </a:p>
          <a:p>
            <a:pPr marL="0" indent="0" algn="ctr">
              <a:buNone/>
            </a:pPr>
            <a:r>
              <a:rPr lang="es-ES" b="1" dirty="0" smtClean="0"/>
              <a:t>(España) 23% mujeres y 15% hombres</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pic>
        <p:nvPicPr>
          <p:cNvPr id="5" name="4 Imagen"/>
          <p:cNvPicPr/>
          <p:nvPr/>
        </p:nvPicPr>
        <p:blipFill>
          <a:blip r:embed="rId4"/>
          <a:srcRect l="34039" t="10980" r="32451" b="4947"/>
          <a:stretch>
            <a:fillRect/>
          </a:stretch>
        </p:blipFill>
        <p:spPr bwMode="auto">
          <a:xfrm>
            <a:off x="2285986" y="500043"/>
            <a:ext cx="5429287" cy="5429288"/>
          </a:xfrm>
          <a:prstGeom prst="rect">
            <a:avLst/>
          </a:prstGeom>
          <a:noFill/>
          <a:ln w="9525">
            <a:noFill/>
            <a:miter lim="800000"/>
            <a:headEnd/>
            <a:tailEnd/>
          </a:ln>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18. MATERIAL AUDIOVISUAL</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3"/>
            <a:ext cx="8229600" cy="5626121"/>
          </a:xfrm>
        </p:spPr>
        <p:txBody>
          <a:bodyPr/>
          <a:lstStyle/>
          <a:p>
            <a:pPr>
              <a:buNone/>
            </a:pPr>
            <a:endParaRPr lang="es-ES" sz="2800" dirty="0" smtClean="0"/>
          </a:p>
          <a:p>
            <a:r>
              <a:rPr lang="es-ES" sz="2800" dirty="0" smtClean="0"/>
              <a:t>Espiral. Fundación Márgenes y Vínculos.</a:t>
            </a:r>
          </a:p>
          <a:p>
            <a:pPr>
              <a:buNone/>
            </a:pPr>
            <a:r>
              <a:rPr lang="es-ES" sz="2800" dirty="0" smtClean="0"/>
              <a:t>	Cortometraje  sobre  </a:t>
            </a:r>
            <a:r>
              <a:rPr lang="es-ES" sz="2800" dirty="0" err="1" smtClean="0"/>
              <a:t>revictimización</a:t>
            </a:r>
            <a:r>
              <a:rPr lang="es-ES" sz="2800" dirty="0" smtClean="0"/>
              <a:t>.</a:t>
            </a:r>
          </a:p>
          <a:p>
            <a:pPr>
              <a:buNone/>
            </a:pPr>
            <a:endParaRPr lang="es-ES" sz="2800" dirty="0" smtClean="0"/>
          </a:p>
          <a:p>
            <a:r>
              <a:rPr lang="es-ES" sz="2800" dirty="0" smtClean="0"/>
              <a:t>Sentir que sí, sentir que no.</a:t>
            </a:r>
          </a:p>
          <a:p>
            <a:pPr>
              <a:buNone/>
            </a:pPr>
            <a:r>
              <a:rPr lang="es-ES" sz="2800" dirty="0" smtClean="0"/>
              <a:t>	Prevención del Abuso sexual infantil.</a:t>
            </a:r>
          </a:p>
          <a:p>
            <a:pPr>
              <a:buNone/>
            </a:pPr>
            <a:endParaRPr lang="es-ES" sz="2800" dirty="0" smtClean="0"/>
          </a:p>
          <a:p>
            <a:r>
              <a:rPr lang="es-ES" sz="2800" dirty="0" smtClean="0"/>
              <a:t>Créeme y páralo. Cortometraje y guía.</a:t>
            </a:r>
          </a:p>
          <a:p>
            <a:pPr>
              <a:buNone/>
            </a:pPr>
            <a:r>
              <a:rPr lang="es-ES" sz="2800" dirty="0" smtClean="0"/>
              <a:t>	Guía de sugerencias para apoyar a menores que han sufrido abuso sexual.</a:t>
            </a:r>
          </a:p>
          <a:p>
            <a:pPr>
              <a:buNone/>
            </a:pPr>
            <a:endParaRPr lang="es-ES" sz="20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571613"/>
            <a:ext cx="8229600" cy="4525963"/>
          </a:xfrm>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19. BIBLIOGRAFIA Y </a:t>
            </a:r>
          </a:p>
          <a:p>
            <a:pPr marL="0" indent="0" algn="ctr">
              <a:buNone/>
            </a:pPr>
            <a:r>
              <a:rPr lang="es-ES" sz="4800" b="1" dirty="0" smtClean="0"/>
              <a:t>WEBGRAFÍA</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00562" y="571480"/>
            <a:ext cx="4186239" cy="846158"/>
          </a:xfrm>
        </p:spPr>
        <p:txBody>
          <a:bodyPr>
            <a:normAutofit/>
          </a:bodyPr>
          <a:lstStyle/>
          <a:p>
            <a:r>
              <a:rPr lang="es-ES" dirty="0" smtClean="0"/>
              <a:t>AUTORES</a:t>
            </a:r>
            <a:endParaRPr lang="es-ES" dirty="0"/>
          </a:p>
        </p:txBody>
      </p:sp>
      <p:sp>
        <p:nvSpPr>
          <p:cNvPr id="3" name="2 Marcador de contenido"/>
          <p:cNvSpPr>
            <a:spLocks noGrp="1"/>
          </p:cNvSpPr>
          <p:nvPr>
            <p:ph idx="1"/>
          </p:nvPr>
        </p:nvSpPr>
        <p:spPr/>
        <p:txBody>
          <a:bodyPr>
            <a:normAutofit fontScale="77500" lnSpcReduction="20000"/>
          </a:bodyPr>
          <a:lstStyle/>
          <a:p>
            <a:endParaRPr lang="es-ES" smtClean="0"/>
          </a:p>
          <a:p>
            <a:endParaRPr lang="es-ES" smtClean="0"/>
          </a:p>
          <a:p>
            <a:r>
              <a:rPr lang="es-ES" smtClean="0"/>
              <a:t>Victoria  Noguerol</a:t>
            </a:r>
          </a:p>
          <a:p>
            <a:r>
              <a:rPr lang="es-ES" smtClean="0"/>
              <a:t>	Infancia maltratada</a:t>
            </a:r>
          </a:p>
          <a:p>
            <a:r>
              <a:rPr lang="es-ES" smtClean="0"/>
              <a:t> Dolores Mosquera</a:t>
            </a:r>
          </a:p>
          <a:p>
            <a:r>
              <a:rPr lang="es-ES" smtClean="0"/>
              <a:t>	Diamantes en bruto</a:t>
            </a:r>
          </a:p>
          <a:p>
            <a:r>
              <a:rPr lang="es-ES" smtClean="0"/>
              <a:t> Ana M. Gómez</a:t>
            </a:r>
          </a:p>
          <a:p>
            <a:r>
              <a:rPr lang="es-ES" smtClean="0"/>
              <a:t>	El juego de pensamiento para niños</a:t>
            </a:r>
          </a:p>
          <a:p>
            <a:r>
              <a:rPr lang="es-ES" smtClean="0"/>
              <a:t>Félix  López</a:t>
            </a:r>
          </a:p>
          <a:p>
            <a:r>
              <a:rPr lang="es-ES" smtClean="0"/>
              <a:t> Echeburúa y Corral </a:t>
            </a:r>
          </a:p>
          <a:p>
            <a:pPr lvl="1"/>
            <a:r>
              <a:rPr lang="es-ES" smtClean="0"/>
              <a:t>	Secuelas emocionales en víctimas de abuso 	sexual 	en la infancia.</a:t>
            </a:r>
          </a:p>
          <a:p>
            <a:endParaRPr lang="es-ES" smtClean="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2" name="1 Título"/>
          <p:cNvSpPr>
            <a:spLocks noGrp="1"/>
          </p:cNvSpPr>
          <p:nvPr>
            <p:ph type="title"/>
          </p:nvPr>
        </p:nvSpPr>
        <p:spPr>
          <a:xfrm>
            <a:off x="4429125" y="500042"/>
            <a:ext cx="4257676" cy="917596"/>
          </a:xfrm>
        </p:spPr>
        <p:txBody>
          <a:bodyPr>
            <a:normAutofit/>
          </a:bodyPr>
          <a:lstStyle/>
          <a:p>
            <a:r>
              <a:rPr lang="es-ES" dirty="0" smtClean="0"/>
              <a:t>WEBGRAFÍA</a:t>
            </a:r>
            <a:endParaRPr lang="es-ES" dirty="0"/>
          </a:p>
        </p:txBody>
      </p:sp>
      <p:sp>
        <p:nvSpPr>
          <p:cNvPr id="3" name="2 Marcador de contenido"/>
          <p:cNvSpPr>
            <a:spLocks noGrp="1"/>
          </p:cNvSpPr>
          <p:nvPr>
            <p:ph idx="1"/>
          </p:nvPr>
        </p:nvSpPr>
        <p:spPr>
          <a:xfrm>
            <a:off x="457200" y="1600201"/>
            <a:ext cx="8229600" cy="4925144"/>
          </a:xfrm>
        </p:spPr>
        <p:txBody>
          <a:bodyPr>
            <a:normAutofit fontScale="70000" lnSpcReduction="20000"/>
          </a:bodyPr>
          <a:lstStyle/>
          <a:p>
            <a:pPr marL="722313" indent="-722313" algn="just">
              <a:buNone/>
            </a:pPr>
            <a:r>
              <a:rPr lang="es-ES" sz="2600" dirty="0"/>
              <a:t>Alonso, J. M., Font, P., y Val, A. (1999). ¡Eh! ¡No te despistes! Guía pedagógica para la prevención del abuso sexual y otros malos tratos infantiles. Programa para Ciclo Medio y Ciclo Superior. Guía para padres y madres. </a:t>
            </a:r>
            <a:r>
              <a:rPr lang="es-ES" sz="2600" dirty="0" smtClean="0"/>
              <a:t>Barcelona: </a:t>
            </a:r>
            <a:r>
              <a:rPr lang="es-ES" sz="2600" dirty="0" err="1"/>
              <a:t>Ajuntament</a:t>
            </a:r>
            <a:r>
              <a:rPr lang="es-ES" sz="2600" dirty="0"/>
              <a:t> de Rubí/ </a:t>
            </a:r>
            <a:r>
              <a:rPr lang="es-ES" sz="2600" dirty="0" err="1"/>
              <a:t>Diputació</a:t>
            </a:r>
            <a:r>
              <a:rPr lang="es-ES" sz="2600" dirty="0"/>
              <a:t> de Barcelona/ Generalitat de Catalunya/ </a:t>
            </a:r>
            <a:r>
              <a:rPr lang="es-ES" sz="2600" dirty="0" err="1"/>
              <a:t>Acadèmia</a:t>
            </a:r>
            <a:r>
              <a:rPr lang="es-ES" sz="2600" dirty="0"/>
              <a:t> de </a:t>
            </a:r>
            <a:r>
              <a:rPr lang="es-ES" sz="2600" dirty="0" err="1"/>
              <a:t>Ciències</a:t>
            </a:r>
            <a:r>
              <a:rPr lang="es-ES" sz="2600" dirty="0"/>
              <a:t> </a:t>
            </a:r>
            <a:r>
              <a:rPr lang="es-ES" sz="2600" dirty="0" err="1" smtClean="0"/>
              <a:t>Mèdiques</a:t>
            </a:r>
            <a:r>
              <a:rPr lang="es-ES" sz="2600" dirty="0" smtClean="0"/>
              <a:t> (p</a:t>
            </a:r>
            <a:r>
              <a:rPr lang="es-ES" sz="2600" dirty="0"/>
              <a:t>. 37). Recuperado de </a:t>
            </a:r>
            <a:r>
              <a:rPr lang="es-ES" sz="2600" dirty="0">
                <a:hlinkClick r:id="rId4"/>
              </a:rPr>
              <a:t>http://www.ugr.es/~fjjrios/pdf/mi-abusoPadres.pdf</a:t>
            </a:r>
            <a:endParaRPr lang="es-ES" sz="2600" dirty="0"/>
          </a:p>
          <a:p>
            <a:pPr marL="722313" indent="-722313" algn="just">
              <a:buNone/>
            </a:pPr>
            <a:r>
              <a:rPr lang="es-ES" sz="2600" dirty="0" smtClean="0"/>
              <a:t>Horno</a:t>
            </a:r>
            <a:r>
              <a:rPr lang="es-ES" sz="2600" dirty="0"/>
              <a:t>, P., y Romeo, F. J. (2011). La Regla de Kiko. Guía Didáctica para educadores. Madrid, Federación de Asociaciones para la Prevención del Maltrato Infantil. Recuperado de </a:t>
            </a:r>
            <a:r>
              <a:rPr lang="es-ES" sz="2600" dirty="0">
                <a:hlinkClick r:id="rId5"/>
              </a:rPr>
              <a:t>http://www.fapmi.es/imagenes/subsecciones1/CE_2011_Guia%20Did%C3%A1ctica_DEF2.pdf</a:t>
            </a:r>
            <a:endParaRPr lang="es-ES" sz="2600" dirty="0"/>
          </a:p>
          <a:p>
            <a:pPr marL="722313" indent="-722313" algn="just">
              <a:buNone/>
            </a:pPr>
            <a:r>
              <a:rPr lang="es-ES" sz="2600" dirty="0" smtClean="0"/>
              <a:t>Ministerio de Trabajo y Asuntos Sociales (2006). Maltrato Infantil: Detección, Notificación y Registro de casos. </a:t>
            </a:r>
          </a:p>
          <a:p>
            <a:pPr marL="722313" indent="-722313" algn="just">
              <a:buNone/>
            </a:pPr>
            <a:r>
              <a:rPr lang="es-ES" sz="2600" dirty="0" err="1" smtClean="0"/>
              <a:t>Noguerol</a:t>
            </a:r>
            <a:r>
              <a:rPr lang="es-ES" sz="2600" dirty="0" smtClean="0"/>
              <a:t>, V., </a:t>
            </a:r>
            <a:r>
              <a:rPr lang="es-ES" sz="2600" dirty="0"/>
              <a:t>y </a:t>
            </a:r>
            <a:r>
              <a:rPr lang="es-ES" sz="2600" dirty="0" smtClean="0"/>
              <a:t>Fernández, M. </a:t>
            </a:r>
            <a:r>
              <a:rPr lang="es-ES" sz="2600" dirty="0"/>
              <a:t>(2013</a:t>
            </a:r>
            <a:r>
              <a:rPr lang="es-ES" sz="2600" dirty="0" smtClean="0"/>
              <a:t>). Cómo detectar e intervenir en maltrato y abuso sexual infantil. Madrid: TEA Ediciones, S. A. U. </a:t>
            </a:r>
          </a:p>
          <a:p>
            <a:pPr marL="722313" indent="-722313" algn="just">
              <a:buNone/>
            </a:pPr>
            <a:r>
              <a:rPr lang="es-ES" sz="2600" dirty="0"/>
              <a:t>UNICEF (</a:t>
            </a:r>
            <a:r>
              <a:rPr lang="es-ES" sz="2600" dirty="0" smtClean="0"/>
              <a:t>2014). </a:t>
            </a:r>
            <a:r>
              <a:rPr lang="es-ES" sz="2600" i="1" dirty="0"/>
              <a:t>La Infancia en España</a:t>
            </a:r>
            <a:r>
              <a:rPr lang="es-ES" sz="2600" dirty="0"/>
              <a:t>. Recuperado el 11 de julio de 2014, de </a:t>
            </a:r>
            <a:r>
              <a:rPr lang="es-ES" sz="2600" dirty="0" smtClean="0">
                <a:hlinkClick r:id="rId6"/>
              </a:rPr>
              <a:t>http</a:t>
            </a:r>
            <a:r>
              <a:rPr lang="es-ES" sz="2600" dirty="0">
                <a:hlinkClick r:id="rId6"/>
              </a:rPr>
              <a:t>://</a:t>
            </a:r>
            <a:r>
              <a:rPr lang="es-ES" sz="2600" dirty="0" smtClean="0">
                <a:hlinkClick r:id="rId6"/>
              </a:rPr>
              <a:t>www.unicef.es/sites/www.unicef.es/files/infancia-espana/unicef_informe_la_infancia_en_espana_2014.pdf</a:t>
            </a:r>
            <a:endParaRPr lang="es-ES" sz="2600" dirty="0" smtClean="0"/>
          </a:p>
          <a:p>
            <a:pPr marL="722313" indent="-722313" algn="just">
              <a:buNone/>
            </a:pPr>
            <a:r>
              <a:rPr lang="es-ES" sz="2600" dirty="0" err="1" smtClean="0"/>
              <a:t>Fapmi</a:t>
            </a:r>
            <a:r>
              <a:rPr lang="es-ES" sz="2600" dirty="0" smtClean="0"/>
              <a:t>. (2014, septiembre 11). Re: ¿Quienes </a:t>
            </a:r>
            <a:r>
              <a:rPr lang="es-ES" sz="2600" dirty="0"/>
              <a:t>somos? La FAPMI. Misión, visión y </a:t>
            </a:r>
            <a:r>
              <a:rPr lang="es-ES" sz="2600" dirty="0" smtClean="0"/>
              <a:t>valores. Recuperado de </a:t>
            </a:r>
            <a:r>
              <a:rPr lang="es-ES" sz="2600" dirty="0" smtClean="0">
                <a:hlinkClick r:id="rId7"/>
              </a:rPr>
              <a:t>http</a:t>
            </a:r>
            <a:r>
              <a:rPr lang="es-ES" sz="2600" dirty="0">
                <a:hlinkClick r:id="rId7"/>
              </a:rPr>
              <a:t>://</a:t>
            </a:r>
            <a:r>
              <a:rPr lang="es-ES" sz="2600" dirty="0" smtClean="0">
                <a:hlinkClick r:id="rId7"/>
              </a:rPr>
              <a:t>www.fapmi.es/contenido1.asp?sec=1&amp;subs=2&amp;pp=1</a:t>
            </a:r>
            <a:endParaRPr lang="es-ES" sz="2600" dirty="0" smtClean="0"/>
          </a:p>
          <a:p>
            <a:pPr marL="722313" indent="-722313" algn="just">
              <a:buNone/>
            </a:pPr>
            <a:endParaRPr lang="es-ES" dirty="0"/>
          </a:p>
        </p:txBody>
      </p:sp>
    </p:spTree>
    <p:extLst>
      <p:ext uri="{BB962C8B-B14F-4D97-AF65-F5344CB8AC3E}">
        <p14:creationId xmlns:p14="http://schemas.microsoft.com/office/powerpoint/2010/main" xmlns="" val="8892593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1" y="3356992"/>
            <a:ext cx="6602023" cy="1143000"/>
          </a:xfrm>
        </p:spPr>
        <p:txBody>
          <a:bodyPr>
            <a:normAutofit fontScale="90000"/>
          </a:bodyPr>
          <a:lstStyle/>
          <a:p>
            <a:r>
              <a:rPr lang="es-ES" b="1" dirty="0" smtClean="0"/>
              <a:t>UN NIÑO FELIZ LLENA EL MUNDO DE ALEGRÍA</a:t>
            </a:r>
            <a:endParaRPr lang="es-ES" b="1"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17527860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484785"/>
            <a:ext cx="8229600" cy="4065315"/>
          </a:xfrm>
        </p:spPr>
        <p:txBody>
          <a:bodyPr/>
          <a:lstStyle/>
          <a:p>
            <a:endParaRPr lang="es-ES" dirty="0" smtClean="0"/>
          </a:p>
          <a:p>
            <a:endParaRPr lang="es-ES" dirty="0"/>
          </a:p>
          <a:p>
            <a:pPr algn="ctr"/>
            <a:endParaRPr lang="es-ES" sz="2000" dirty="0" smtClean="0"/>
          </a:p>
          <a:p>
            <a:pPr marL="0" indent="0" algn="ctr">
              <a:buNone/>
            </a:pPr>
            <a:r>
              <a:rPr lang="es-ES" sz="5400" dirty="0" smtClean="0"/>
              <a:t>GRACIAS POR SU ATENCIÓN</a:t>
            </a:r>
          </a:p>
          <a:p>
            <a:pPr marL="0" indent="0" algn="ctr">
              <a:buNone/>
            </a:pPr>
            <a:endParaRPr lang="es-ES" sz="2800" dirty="0" smtClean="0"/>
          </a:p>
          <a:p>
            <a:pPr marL="0" indent="0" algn="ctr">
              <a:buNone/>
            </a:pPr>
            <a:r>
              <a:rPr lang="es-ES" sz="2000" dirty="0" smtClean="0"/>
              <a:t>www.aminogal.es</a:t>
            </a:r>
          </a:p>
          <a:p>
            <a:pPr marL="0" indent="0" algn="ctr">
              <a:buNone/>
            </a:pPr>
            <a:r>
              <a:rPr lang="es-ES" sz="2000" dirty="0" smtClean="0"/>
              <a:t>aminogalicia@gmail.com</a:t>
            </a:r>
            <a:endParaRPr lang="es-ES" sz="2000"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En la actualidad se producen </a:t>
            </a:r>
          </a:p>
          <a:p>
            <a:pPr marL="0" indent="0" algn="ctr">
              <a:buNone/>
            </a:pPr>
            <a:r>
              <a:rPr lang="es-ES" i="1" dirty="0" smtClean="0"/>
              <a:t>más abusos que antes</a:t>
            </a:r>
          </a:p>
          <a:p>
            <a:pPr marL="0" indent="0" algn="ctr">
              <a:buNone/>
            </a:pPr>
            <a:endParaRPr lang="es-ES" dirty="0"/>
          </a:p>
          <a:p>
            <a:pPr marL="0" indent="0" algn="ctr">
              <a:buNone/>
            </a:pPr>
            <a:r>
              <a:rPr lang="es-ES" b="1" dirty="0" smtClean="0"/>
              <a:t>Ahora se conocen mejor, antes no se estudiaban ni se denunciaban</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8" name="7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545830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Si le ocurriera a un niño de nuestro entorno, </a:t>
            </a:r>
          </a:p>
          <a:p>
            <a:pPr marL="0" indent="0" algn="ctr">
              <a:buNone/>
            </a:pPr>
            <a:r>
              <a:rPr lang="es-ES" i="1" dirty="0" smtClean="0"/>
              <a:t>nos daríamos cuenta</a:t>
            </a:r>
          </a:p>
          <a:p>
            <a:pPr marL="0" indent="0" algn="ctr">
              <a:buNone/>
            </a:pPr>
            <a:endParaRPr lang="es-ES" dirty="0"/>
          </a:p>
          <a:p>
            <a:pPr marL="0" indent="0" algn="ctr">
              <a:buNone/>
            </a:pPr>
            <a:r>
              <a:rPr lang="es-ES" b="1" dirty="0" smtClean="0"/>
              <a:t>Sólo un 2% de los casos de abuso sexual intrafamiliar se conocen al tiempo que ocurren</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8" name="7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34436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Todo maltrato deja una huella visible y es fácil detectarla, por eso sólo se les puede creer si hay evidencias observables y verificables</a:t>
            </a:r>
          </a:p>
          <a:p>
            <a:pPr marL="0" indent="0" algn="ctr">
              <a:buNone/>
            </a:pPr>
            <a:endParaRPr lang="es-ES" dirty="0"/>
          </a:p>
          <a:p>
            <a:pPr marL="0" indent="0" algn="ctr">
              <a:buNone/>
            </a:pPr>
            <a:r>
              <a:rPr lang="es-ES" b="1" dirty="0" smtClean="0"/>
              <a:t>El maltrato puede dejar señales visibles o no, puesto que no podemos dejar de lado la dimensión psicológica</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1857781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Los abusos sexuales y el maltrato infantil van acompañados de violencia física</a:t>
            </a:r>
          </a:p>
          <a:p>
            <a:pPr marL="0" indent="0" algn="ctr">
              <a:buNone/>
            </a:pPr>
            <a:endParaRPr lang="es-ES" dirty="0"/>
          </a:p>
          <a:p>
            <a:pPr marL="0" indent="0" algn="ctr">
              <a:buNone/>
            </a:pPr>
            <a:r>
              <a:rPr lang="es-ES" b="1" dirty="0" smtClean="0"/>
              <a:t>Sólo en un 10% de los casos vienen asociados a violencia física; generalmente existe manipulación, engaños y amenazas que no hacen necesaria la violencia física</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3501226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No existe en clases sociales altas</a:t>
            </a:r>
          </a:p>
          <a:p>
            <a:pPr marL="0" indent="0" algn="ctr">
              <a:buNone/>
            </a:pPr>
            <a:endParaRPr lang="es-ES" dirty="0"/>
          </a:p>
          <a:p>
            <a:pPr marL="0" indent="0" algn="ctr">
              <a:buNone/>
            </a:pPr>
            <a:r>
              <a:rPr lang="es-ES" b="1" dirty="0" smtClean="0"/>
              <a:t>Simplemente se detecta más en niveles sociales más bajos porque suelen mediar los agentes sociales</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395536" y="6021289"/>
            <a:ext cx="5760640" cy="646331"/>
          </a:xfrm>
          <a:prstGeom prst="rect">
            <a:avLst/>
          </a:prstGeom>
          <a:noFill/>
        </p:spPr>
        <p:txBody>
          <a:bodyPr wrap="square" rtlCol="0">
            <a:spAutoFit/>
          </a:bodyPr>
          <a:lstStyle/>
          <a:p>
            <a:r>
              <a:rPr lang="es-ES" dirty="0" smtClean="0"/>
              <a:t>Extraído de Ministerio de Trabajo y Asuntos Sociales (2006)</a:t>
            </a:r>
          </a:p>
          <a:p>
            <a:r>
              <a:rPr lang="es-ES" dirty="0" smtClean="0"/>
              <a:t>y Naiara Navarro </a:t>
            </a:r>
            <a:r>
              <a:rPr lang="es-ES" dirty="0" err="1" smtClean="0"/>
              <a:t>Olasagasti</a:t>
            </a:r>
            <a:r>
              <a:rPr lang="es-ES" dirty="0" smtClean="0"/>
              <a:t> (0000)</a:t>
            </a:r>
            <a:endParaRPr lang="es-ES" dirty="0"/>
          </a:p>
        </p:txBody>
      </p:sp>
    </p:spTree>
    <p:extLst>
      <p:ext uri="{BB962C8B-B14F-4D97-AF65-F5344CB8AC3E}">
        <p14:creationId xmlns:p14="http://schemas.microsoft.com/office/powerpoint/2010/main" xmlns="" val="57232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Conocen de forma consciente o inconsciente lo que está pasando, por lo que son igualmente responsables de los hechos</a:t>
            </a:r>
          </a:p>
          <a:p>
            <a:pPr marL="0" indent="0" algn="ctr">
              <a:buNone/>
            </a:pPr>
            <a:endParaRPr lang="es-ES" dirty="0"/>
          </a:p>
          <a:p>
            <a:pPr marL="0" indent="0" algn="ctr">
              <a:buNone/>
            </a:pPr>
            <a:r>
              <a:rPr lang="es-ES" b="1" dirty="0" smtClean="0"/>
              <a:t>No siempre se sabe que el maltrato infantil está ocurriendo, especialmente si se produce fuera de casa o es de tipo sexual.</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134463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buNone/>
            </a:pPr>
            <a:endParaRPr lang="es-ES" dirty="0" smtClean="0"/>
          </a:p>
          <a:p>
            <a:pPr marL="0" indent="0" algn="ctr">
              <a:buNone/>
            </a:pPr>
            <a:r>
              <a:rPr lang="es-ES" i="1" dirty="0" smtClean="0"/>
              <a:t>En cuanto se dan cuenta lo denuncian</a:t>
            </a:r>
          </a:p>
          <a:p>
            <a:pPr marL="0" indent="0" algn="ctr">
              <a:buNone/>
            </a:pPr>
            <a:endParaRPr lang="es-ES" dirty="0"/>
          </a:p>
          <a:p>
            <a:pPr marL="0" indent="0" algn="ctr">
              <a:buNone/>
            </a:pPr>
            <a:r>
              <a:rPr lang="es-ES" b="1" dirty="0" smtClean="0"/>
              <a:t>En ocasiones el otro progenitor conoce el maltrato pero no lo denuncia</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275124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buNone/>
            </a:pPr>
            <a:endParaRPr lang="es-ES" dirty="0" smtClean="0"/>
          </a:p>
          <a:p>
            <a:pPr marL="0" indent="0" algn="ctr">
              <a:buNone/>
            </a:pPr>
            <a:r>
              <a:rPr lang="es-ES" i="1" dirty="0" smtClean="0"/>
              <a:t>Los agresores son exclusivamente hombres</a:t>
            </a:r>
          </a:p>
          <a:p>
            <a:pPr marL="0" indent="0" algn="ctr">
              <a:buNone/>
            </a:pPr>
            <a:endParaRPr lang="es-ES" dirty="0"/>
          </a:p>
          <a:p>
            <a:pPr marL="0" indent="0" algn="ctr">
              <a:buNone/>
            </a:pPr>
            <a:r>
              <a:rPr lang="es-ES" b="1" dirty="0" smtClean="0"/>
              <a:t>Un 13% son mujeres</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2362838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Generalmente el abusador es un desconocido</a:t>
            </a:r>
          </a:p>
          <a:p>
            <a:pPr marL="0" indent="0" algn="ctr">
              <a:buNone/>
            </a:pPr>
            <a:endParaRPr lang="es-ES" dirty="0"/>
          </a:p>
          <a:p>
            <a:pPr marL="0" indent="0" algn="ctr">
              <a:buNone/>
            </a:pPr>
            <a:r>
              <a:rPr lang="es-ES" b="1" dirty="0" smtClean="0"/>
              <a:t>El 85% de los abusadores son conocidos de la víctima, forman parte de la familia nuclear y/o extendida, o gozan de la confianza de la víctima y de su familia</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770913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401080" cy="6000792"/>
          </a:xfrm>
        </p:spPr>
        <p:txBody>
          <a:bodyPr>
            <a:normAutofit fontScale="62500" lnSpcReduction="20000"/>
          </a:bodyPr>
          <a:lstStyle/>
          <a:p>
            <a:pPr marL="514350" lvl="0" indent="-514350">
              <a:buFont typeface="+mj-lt"/>
              <a:buAutoNum type="arabicPeriod"/>
            </a:pPr>
            <a:r>
              <a:rPr lang="es-ES" dirty="0" smtClean="0"/>
              <a:t>Asociación AMINO Galicia. Presentación y cuento “</a:t>
            </a:r>
            <a:r>
              <a:rPr lang="es-ES" smtClean="0"/>
              <a:t>La fábrica…”</a:t>
            </a:r>
            <a:endParaRPr lang="es-ES" dirty="0" smtClean="0"/>
          </a:p>
          <a:p>
            <a:pPr marL="514350" lvl="0" indent="-514350">
              <a:buFont typeface="+mj-lt"/>
              <a:buAutoNum type="arabicPeriod"/>
            </a:pPr>
            <a:r>
              <a:rPr lang="es-ES" dirty="0" smtClean="0"/>
              <a:t>Tipología del Maltrato</a:t>
            </a:r>
          </a:p>
          <a:p>
            <a:pPr marL="514350" lvl="0" indent="-514350">
              <a:buFont typeface="+mj-lt"/>
              <a:buAutoNum type="arabicPeriod"/>
            </a:pPr>
            <a:r>
              <a:rPr lang="es-ES" dirty="0" smtClean="0"/>
              <a:t>Mitos y realidades sobre ASI</a:t>
            </a:r>
          </a:p>
          <a:p>
            <a:pPr marL="514350" lvl="0" indent="-514350">
              <a:buFont typeface="+mj-lt"/>
              <a:buAutoNum type="arabicPeriod"/>
            </a:pPr>
            <a:r>
              <a:rPr lang="es-ES" dirty="0" smtClean="0"/>
              <a:t>El poder en el ASI</a:t>
            </a:r>
          </a:p>
          <a:p>
            <a:pPr marL="514350" lvl="0" indent="-514350">
              <a:buFont typeface="+mj-lt"/>
              <a:buAutoNum type="arabicPeriod"/>
            </a:pPr>
            <a:r>
              <a:rPr lang="es-ES" dirty="0" smtClean="0"/>
              <a:t>Características de la víctima</a:t>
            </a:r>
          </a:p>
          <a:p>
            <a:pPr marL="514350" lvl="0" indent="-514350">
              <a:buFont typeface="+mj-lt"/>
              <a:buAutoNum type="arabicPeriod"/>
            </a:pPr>
            <a:r>
              <a:rPr lang="es-ES" dirty="0" smtClean="0"/>
              <a:t>Características del agresor</a:t>
            </a:r>
          </a:p>
          <a:p>
            <a:pPr marL="514350" lvl="0" indent="-514350">
              <a:buFont typeface="+mj-lt"/>
              <a:buAutoNum type="arabicPeriod"/>
            </a:pPr>
            <a:r>
              <a:rPr lang="es-ES" dirty="0" smtClean="0"/>
              <a:t>Detección</a:t>
            </a:r>
          </a:p>
          <a:p>
            <a:pPr marL="514350" lvl="0" indent="-514350">
              <a:buFont typeface="+mj-lt"/>
              <a:buAutoNum type="arabicPeriod"/>
            </a:pPr>
            <a:r>
              <a:rPr lang="es-ES" dirty="0" smtClean="0"/>
              <a:t>Indicadores</a:t>
            </a:r>
          </a:p>
          <a:p>
            <a:pPr marL="514350" lvl="0" indent="-514350">
              <a:buFont typeface="+mj-lt"/>
              <a:buAutoNum type="arabicPeriod"/>
            </a:pPr>
            <a:r>
              <a:rPr lang="es-ES" dirty="0" smtClean="0"/>
              <a:t>Herramientas para la detección</a:t>
            </a:r>
          </a:p>
          <a:p>
            <a:pPr marL="514350" lvl="0" indent="-514350">
              <a:buFont typeface="+mj-lt"/>
              <a:buAutoNum type="arabicPeriod"/>
            </a:pPr>
            <a:r>
              <a:rPr lang="es-ES" dirty="0" smtClean="0"/>
              <a:t>Características del profesional</a:t>
            </a:r>
          </a:p>
          <a:p>
            <a:pPr marL="514350" lvl="0" indent="-514350">
              <a:buFont typeface="+mj-lt"/>
              <a:buAutoNum type="arabicPeriod"/>
            </a:pPr>
            <a:r>
              <a:rPr lang="es-ES" dirty="0" smtClean="0"/>
              <a:t>Como hablar a la víctima</a:t>
            </a:r>
          </a:p>
          <a:p>
            <a:pPr marL="514350" lvl="0" indent="-514350">
              <a:buFont typeface="+mj-lt"/>
              <a:buAutoNum type="arabicPeriod"/>
            </a:pPr>
            <a:r>
              <a:rPr lang="es-ES" dirty="0" smtClean="0"/>
              <a:t>Pautas específicas de intervención con la víctima</a:t>
            </a:r>
          </a:p>
          <a:p>
            <a:pPr marL="514350" lvl="0" indent="-514350">
              <a:buFont typeface="+mj-lt"/>
              <a:buAutoNum type="arabicPeriod"/>
            </a:pPr>
            <a:r>
              <a:rPr lang="es-ES" dirty="0" smtClean="0"/>
              <a:t>Pautas específicas de intervención con la familia</a:t>
            </a:r>
          </a:p>
          <a:p>
            <a:pPr marL="514350" lvl="0" indent="-514350">
              <a:buFont typeface="+mj-lt"/>
              <a:buAutoNum type="arabicPeriod"/>
            </a:pPr>
            <a:r>
              <a:rPr lang="es-ES" dirty="0" smtClean="0"/>
              <a:t>Notificación</a:t>
            </a:r>
          </a:p>
          <a:p>
            <a:pPr marL="514350" lvl="0" indent="-514350">
              <a:buFont typeface="+mj-lt"/>
              <a:buAutoNum type="arabicPeriod"/>
            </a:pPr>
            <a:r>
              <a:rPr lang="es-ES" dirty="0" smtClean="0"/>
              <a:t>Talleres complementarios (intervenir los síntomas)</a:t>
            </a:r>
          </a:p>
          <a:p>
            <a:pPr marL="514350" lvl="0" indent="-514350">
              <a:buFont typeface="+mj-lt"/>
              <a:buAutoNum type="arabicPeriod"/>
            </a:pPr>
            <a:r>
              <a:rPr lang="es-ES" dirty="0" smtClean="0"/>
              <a:t>Casos prácticos</a:t>
            </a:r>
          </a:p>
          <a:p>
            <a:pPr marL="514350" lvl="0" indent="-514350">
              <a:buFont typeface="+mj-lt"/>
              <a:buAutoNum type="arabicPeriod"/>
            </a:pPr>
            <a:r>
              <a:rPr lang="es-ES" dirty="0" smtClean="0"/>
              <a:t>Programas de prevención específicos por edades</a:t>
            </a:r>
          </a:p>
          <a:p>
            <a:pPr marL="514350" lvl="0" indent="-514350">
              <a:buFont typeface="+mj-lt"/>
              <a:buAutoNum type="arabicPeriod"/>
            </a:pPr>
            <a:r>
              <a:rPr lang="es-ES" dirty="0" smtClean="0"/>
              <a:t>Material audiovisual</a:t>
            </a:r>
          </a:p>
          <a:p>
            <a:pPr marL="514350" lvl="0" indent="-514350">
              <a:buFont typeface="+mj-lt"/>
              <a:buAutoNum type="arabicPeriod"/>
            </a:pPr>
            <a:r>
              <a:rPr lang="es-ES" dirty="0" smtClean="0"/>
              <a:t>Bibliografía,  </a:t>
            </a:r>
            <a:r>
              <a:rPr lang="es-ES" dirty="0" err="1" smtClean="0"/>
              <a:t>webgrafía</a:t>
            </a:r>
            <a:r>
              <a:rPr lang="es-ES" dirty="0" smtClean="0"/>
              <a:t> y referencias audiovisuales          </a:t>
            </a:r>
          </a:p>
          <a:p>
            <a:pPr marL="514350" indent="-514350">
              <a:buFont typeface="+mj-lt"/>
              <a:buAutoNum type="arabicPeriod"/>
            </a:pPr>
            <a:endParaRPr lang="es-ES" dirty="0"/>
          </a:p>
        </p:txBody>
      </p:sp>
      <p:pic>
        <p:nvPicPr>
          <p:cNvPr id="4" name="3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buNone/>
            </a:pPr>
            <a:endParaRPr lang="es-ES" dirty="0" smtClean="0"/>
          </a:p>
          <a:p>
            <a:pPr marL="0" indent="0" algn="ctr">
              <a:buNone/>
            </a:pPr>
            <a:r>
              <a:rPr lang="es-ES" i="1" dirty="0" smtClean="0"/>
              <a:t>Las niñas y los niños no dicen la verdad</a:t>
            </a:r>
          </a:p>
          <a:p>
            <a:pPr marL="0" indent="0" algn="ctr">
              <a:buNone/>
            </a:pPr>
            <a:endParaRPr lang="es-ES" dirty="0"/>
          </a:p>
          <a:p>
            <a:pPr marL="0" indent="0" algn="ctr">
              <a:buNone/>
            </a:pPr>
            <a:r>
              <a:rPr lang="es-ES" b="1" dirty="0" smtClean="0"/>
              <a:t>Sólo el 7% de las declaraciones resultan ser falsas</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265223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buNone/>
            </a:pPr>
            <a:endParaRPr lang="es-ES" dirty="0" smtClean="0"/>
          </a:p>
          <a:p>
            <a:pPr marL="0" indent="0" algn="ctr">
              <a:buNone/>
            </a:pPr>
            <a:r>
              <a:rPr lang="es-ES" i="1" dirty="0" smtClean="0"/>
              <a:t>Sólo las niñas son víctimas de abusos sexuales</a:t>
            </a:r>
          </a:p>
          <a:p>
            <a:pPr marL="0" indent="0" algn="ctr">
              <a:buNone/>
            </a:pPr>
            <a:endParaRPr lang="es-ES" dirty="0"/>
          </a:p>
          <a:p>
            <a:pPr marL="0" indent="0" algn="ctr">
              <a:buNone/>
            </a:pPr>
            <a:r>
              <a:rPr lang="es-ES" b="1" dirty="0" smtClean="0"/>
              <a:t>60% niñas y 40% niños</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45875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Los niños que han sufrido malos tratos en su infancia se convertirán en maltratadores cuando sean adultos</a:t>
            </a:r>
          </a:p>
          <a:p>
            <a:pPr marL="0" indent="0" algn="ctr">
              <a:buNone/>
            </a:pPr>
            <a:endParaRPr lang="es-ES" dirty="0"/>
          </a:p>
          <a:p>
            <a:pPr marL="0" indent="0" algn="ctr">
              <a:buNone/>
            </a:pPr>
            <a:r>
              <a:rPr lang="es-ES" b="1" dirty="0" smtClean="0"/>
              <a:t>Puede ser una de las consecuencias, pero no siempre sucede así</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2826326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Los efectos son siempre muy traumáticos</a:t>
            </a:r>
          </a:p>
          <a:p>
            <a:pPr marL="0" indent="0" algn="ctr">
              <a:buNone/>
            </a:pPr>
            <a:endParaRPr lang="es-ES" dirty="0"/>
          </a:p>
          <a:p>
            <a:pPr marL="0" indent="0" algn="ctr">
              <a:buNone/>
            </a:pPr>
            <a:r>
              <a:rPr lang="es-ES" b="1" dirty="0" smtClean="0"/>
              <a:t>La gravedad de los efectos depende de los factores como la frecuencia del maltrato, el grado de parentesco entre las víctimas y persona agresora, la intensidad…</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1882918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lstStyle/>
          <a:p>
            <a:r>
              <a:rPr lang="es-ES" dirty="0" smtClean="0"/>
              <a:t>MITOS Y REALIDADES</a:t>
            </a: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p:txBody>
          <a:bodyPr/>
          <a:lstStyle/>
          <a:p>
            <a:pPr marL="0" indent="0">
              <a:buNone/>
            </a:pPr>
            <a:endParaRPr lang="es-ES" dirty="0" smtClean="0"/>
          </a:p>
          <a:p>
            <a:pPr marL="0" indent="0" algn="ctr">
              <a:buNone/>
            </a:pPr>
            <a:r>
              <a:rPr lang="es-ES" i="1" dirty="0" smtClean="0"/>
              <a:t>El maltrato infantil y los abusos sexuales no se pueden prevenir y son inevitables</a:t>
            </a:r>
          </a:p>
          <a:p>
            <a:pPr marL="0" indent="0" algn="ctr">
              <a:buNone/>
            </a:pPr>
            <a:endParaRPr lang="es-ES" dirty="0" smtClean="0"/>
          </a:p>
          <a:p>
            <a:pPr marL="0" indent="0" algn="ctr">
              <a:buNone/>
            </a:pPr>
            <a:endParaRPr lang="es-ES" dirty="0"/>
          </a:p>
          <a:p>
            <a:pPr marL="0" indent="0" algn="ctr">
              <a:buNone/>
            </a:pPr>
            <a:r>
              <a:rPr lang="es-ES" b="1" dirty="0" smtClean="0"/>
              <a:t>En muchos casos se puede prevenir</a:t>
            </a:r>
          </a:p>
          <a:p>
            <a:endParaRPr lang="es-ES"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899592" y="6243247"/>
            <a:ext cx="5184576" cy="369332"/>
          </a:xfrm>
          <a:prstGeom prst="rect">
            <a:avLst/>
          </a:prstGeom>
          <a:noFill/>
        </p:spPr>
        <p:txBody>
          <a:bodyPr wrap="square" rtlCol="0">
            <a:spAutoFit/>
          </a:bodyPr>
          <a:lstStyle/>
          <a:p>
            <a:r>
              <a:rPr lang="es-ES" dirty="0" smtClean="0"/>
              <a:t>Elaborado a partir de </a:t>
            </a:r>
            <a:r>
              <a:rPr lang="es-ES" dirty="0" err="1" smtClean="0"/>
              <a:t>Noguerol</a:t>
            </a:r>
            <a:r>
              <a:rPr lang="es-ES" dirty="0" smtClean="0"/>
              <a:t> y Fernández (2013)</a:t>
            </a:r>
            <a:endParaRPr lang="es-ES" dirty="0"/>
          </a:p>
        </p:txBody>
      </p:sp>
    </p:spTree>
    <p:extLst>
      <p:ext uri="{BB962C8B-B14F-4D97-AF65-F5344CB8AC3E}">
        <p14:creationId xmlns:p14="http://schemas.microsoft.com/office/powerpoint/2010/main" xmlns="" val="36782739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1" y="2708920"/>
            <a:ext cx="6602023" cy="1143000"/>
          </a:xfrm>
        </p:spPr>
        <p:txBody>
          <a:bodyPr/>
          <a:lstStyle/>
          <a:p>
            <a:r>
              <a:rPr lang="es-ES" b="1" dirty="0" smtClean="0"/>
              <a:t>4. EL PODER EN EL ASI</a:t>
            </a:r>
            <a:endParaRPr lang="es-ES" b="1"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endParaRPr lang="es-ES" dirty="0" smtClean="0"/>
          </a:p>
          <a:p>
            <a:pPr marL="0" indent="0" algn="ctr">
              <a:buNone/>
            </a:pPr>
            <a:r>
              <a:rPr lang="es-ES" i="1" dirty="0" smtClean="0"/>
              <a:t>¿Cómo se puede adquirir poder sobre mí?</a:t>
            </a:r>
          </a:p>
          <a:p>
            <a:pPr marL="0" indent="0" algn="ctr">
              <a:buNone/>
            </a:pPr>
            <a:endParaRPr lang="es-ES" i="1" dirty="0" smtClean="0"/>
          </a:p>
          <a:p>
            <a:pPr marL="0" indent="0" algn="ctr">
              <a:buNone/>
            </a:pPr>
            <a:r>
              <a:rPr lang="es-ES" dirty="0" smtClean="0"/>
              <a:t>Amor</a:t>
            </a:r>
          </a:p>
          <a:p>
            <a:pPr marL="0" indent="0" algn="ctr">
              <a:buNone/>
            </a:pPr>
            <a:r>
              <a:rPr lang="es-ES" dirty="0" smtClean="0"/>
              <a:t>Autoridad</a:t>
            </a:r>
          </a:p>
          <a:p>
            <a:pPr marL="0" indent="0" algn="ctr">
              <a:buNone/>
            </a:pPr>
            <a:r>
              <a:rPr lang="es-ES" dirty="0" smtClean="0"/>
              <a:t>Fuerza física o diferencia social</a:t>
            </a:r>
          </a:p>
          <a:p>
            <a:pPr marL="0" indent="0">
              <a:buNone/>
            </a:pP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4192561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i="1" dirty="0" smtClean="0"/>
          </a:p>
          <a:p>
            <a:pPr marL="0" indent="0" algn="ctr">
              <a:buNone/>
            </a:pPr>
            <a:r>
              <a:rPr lang="es-ES" i="1" dirty="0" smtClean="0"/>
              <a:t>¿</a:t>
            </a:r>
            <a:r>
              <a:rPr lang="es-ES" i="1" dirty="0"/>
              <a:t>Cómo se puede adquirir el poder sobre una niña/o</a:t>
            </a:r>
            <a:r>
              <a:rPr lang="es-ES" i="1" dirty="0" smtClean="0"/>
              <a:t>?</a:t>
            </a:r>
          </a:p>
          <a:p>
            <a:pPr marL="0" indent="0" algn="ctr">
              <a:buNone/>
            </a:pPr>
            <a:endParaRPr lang="es-ES" i="1" dirty="0"/>
          </a:p>
          <a:p>
            <a:pPr marL="0" indent="0" algn="ctr">
              <a:buNone/>
            </a:pPr>
            <a:r>
              <a:rPr lang="es-ES" dirty="0"/>
              <a:t>A través del amor es más fácil el abuso y más difícil que lo cuente</a:t>
            </a:r>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1120884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dirty="0" smtClean="0"/>
              <a:t>El </a:t>
            </a:r>
            <a:r>
              <a:rPr lang="es-ES" dirty="0"/>
              <a:t>abuso tiene que ver con la intimidad, va más allá de la genitalidad y eso hace que detectar sea más </a:t>
            </a:r>
            <a:r>
              <a:rPr lang="es-ES" dirty="0" smtClean="0"/>
              <a:t>difícil.</a:t>
            </a:r>
            <a:endParaRPr lang="es-ES"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5. CARACTERÍSTICAS</a:t>
            </a:r>
          </a:p>
          <a:p>
            <a:pPr marL="0" indent="0" algn="ctr">
              <a:buNone/>
            </a:pPr>
            <a:r>
              <a:rPr lang="es-ES" sz="4800" b="1" dirty="0" smtClean="0"/>
              <a:t> DE LA VÍCTIMA</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852937"/>
            <a:ext cx="8229600" cy="1108720"/>
          </a:xfrm>
        </p:spPr>
        <p:txBody>
          <a:bodyPr>
            <a:normAutofit/>
          </a:bodyPr>
          <a:lstStyle/>
          <a:p>
            <a:pPr marL="0" indent="0" algn="ctr">
              <a:buNone/>
            </a:pPr>
            <a:r>
              <a:rPr lang="es-ES" sz="4800" b="1" dirty="0" smtClean="0"/>
              <a:t>1. SOBRE LA ASOCIACIÓN</a:t>
            </a:r>
            <a:endParaRPr lang="es-ES" sz="4800" b="1"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596609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sz="3200" b="1" dirty="0" smtClean="0"/>
              <a:t>PERFIL DE LA VÍCTIMA</a:t>
            </a:r>
            <a:endParaRPr lang="es-ES" sz="3200" b="1" dirty="0"/>
          </a:p>
        </p:txBody>
      </p:sp>
      <p:sp>
        <p:nvSpPr>
          <p:cNvPr id="3" name="2 Marcador de contenido"/>
          <p:cNvSpPr>
            <a:spLocks noGrp="1"/>
          </p:cNvSpPr>
          <p:nvPr>
            <p:ph idx="1"/>
          </p:nvPr>
        </p:nvSpPr>
        <p:spPr>
          <a:xfrm>
            <a:off x="714349" y="1714489"/>
            <a:ext cx="7972452" cy="4286280"/>
          </a:xfrm>
        </p:spPr>
        <p:txBody>
          <a:bodyPr>
            <a:normAutofit lnSpcReduction="10000"/>
          </a:bodyPr>
          <a:lstStyle/>
          <a:p>
            <a:r>
              <a:rPr lang="es-ES" sz="2000" dirty="0" smtClean="0"/>
              <a:t>La pubertad es el periodo más vulnerable. A los pedófilos les atraen principalmente </a:t>
            </a:r>
            <a:r>
              <a:rPr lang="es-ES" sz="2000" dirty="0" err="1" smtClean="0"/>
              <a:t>l@s</a:t>
            </a:r>
            <a:r>
              <a:rPr lang="es-ES" sz="2000" dirty="0" smtClean="0"/>
              <a:t>  preadolescentes  ya que cumplen una doble condición: </a:t>
            </a:r>
            <a:r>
              <a:rPr lang="es-ES" sz="2000" dirty="0" err="1" smtClean="0"/>
              <a:t>niñ@s</a:t>
            </a:r>
            <a:r>
              <a:rPr lang="es-ES" sz="2000" dirty="0" smtClean="0"/>
              <a:t>  con  primeros signos de madurez sexual.</a:t>
            </a:r>
          </a:p>
          <a:p>
            <a:pPr>
              <a:buNone/>
            </a:pPr>
            <a:endParaRPr lang="es-ES" sz="2000" dirty="0" smtClean="0"/>
          </a:p>
          <a:p>
            <a:r>
              <a:rPr lang="es-ES" sz="2000" dirty="0" smtClean="0"/>
              <a:t>A partir de los 13-14 años la frecuencia de los abusos disminuye, quizás porque se resisten de una manera más eficaz.</a:t>
            </a:r>
          </a:p>
          <a:p>
            <a:pPr>
              <a:buNone/>
            </a:pPr>
            <a:endParaRPr lang="es-ES" sz="2000" dirty="0" smtClean="0"/>
          </a:p>
          <a:p>
            <a:r>
              <a:rPr lang="es-ES" sz="2000" dirty="0" smtClean="0"/>
              <a:t>En cuanto los más pequeños puede suceder que no lleguen a recordar claramente si han sufrido abusos o no.</a:t>
            </a:r>
          </a:p>
          <a:p>
            <a:pPr>
              <a:buNone/>
            </a:pPr>
            <a:endParaRPr lang="es-ES" sz="2000" dirty="0" smtClean="0"/>
          </a:p>
          <a:p>
            <a:r>
              <a:rPr lang="es-ES" sz="2000" dirty="0" err="1" smtClean="0"/>
              <a:t>L@s</a:t>
            </a:r>
            <a:r>
              <a:rPr lang="es-ES" sz="2000" dirty="0" smtClean="0"/>
              <a:t> </a:t>
            </a:r>
            <a:r>
              <a:rPr lang="es-ES" sz="2000" dirty="0" err="1" smtClean="0"/>
              <a:t>niñ@s</a:t>
            </a:r>
            <a:r>
              <a:rPr lang="es-ES" sz="2000" dirty="0" smtClean="0"/>
              <a:t> y adolescentes con discapacidad física y/o </a:t>
            </a:r>
            <a:r>
              <a:rPr lang="es-ES" sz="2000" dirty="0" err="1" smtClean="0"/>
              <a:t>psicólogica</a:t>
            </a:r>
            <a:r>
              <a:rPr lang="es-ES" sz="2000" dirty="0" smtClean="0"/>
              <a:t>  son víctimas con relativa facilidad de sufrir abuso debido a sus carencias comunicativas.</a:t>
            </a:r>
          </a:p>
          <a:p>
            <a:endParaRPr lang="es-ES" sz="2000"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6. CARACTERÍSTICAS</a:t>
            </a:r>
          </a:p>
          <a:p>
            <a:pPr marL="0" indent="0" algn="ctr">
              <a:buNone/>
            </a:pPr>
            <a:r>
              <a:rPr lang="es-ES" sz="4800" b="1" dirty="0" smtClean="0"/>
              <a:t> DEL AGRESOR</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sz="3200" b="1" dirty="0" smtClean="0"/>
              <a:t>PERFIL DEL AGRESOR</a:t>
            </a:r>
            <a:endParaRPr lang="es-ES" sz="3200" b="1" dirty="0"/>
          </a:p>
        </p:txBody>
      </p:sp>
      <p:sp>
        <p:nvSpPr>
          <p:cNvPr id="3" name="2 Marcador de contenido"/>
          <p:cNvSpPr>
            <a:spLocks noGrp="1"/>
          </p:cNvSpPr>
          <p:nvPr>
            <p:ph idx="1"/>
          </p:nvPr>
        </p:nvSpPr>
        <p:spPr>
          <a:xfrm>
            <a:off x="714349" y="1714489"/>
            <a:ext cx="7972452" cy="4286280"/>
          </a:xfrm>
        </p:spPr>
        <p:txBody>
          <a:bodyPr>
            <a:normAutofit/>
          </a:bodyPr>
          <a:lstStyle/>
          <a:p>
            <a:r>
              <a:rPr lang="es-ES" sz="2800" dirty="0" smtClean="0"/>
              <a:t>Es falsa la idea de que el abusador sexual debe ser necesariamente una persona perturbada psíquicamente, degenerada, violenta y/o antisocial.</a:t>
            </a:r>
          </a:p>
          <a:p>
            <a:pPr>
              <a:buNone/>
            </a:pPr>
            <a:endParaRPr lang="es-ES" sz="2800" dirty="0" smtClean="0"/>
          </a:p>
          <a:p>
            <a:r>
              <a:rPr lang="es-ES" sz="2800" dirty="0" smtClean="0"/>
              <a:t>No existe ninguna característica evidente que nos permite catalogar a una persona como posible abusador sexual. </a:t>
            </a:r>
          </a:p>
          <a:p>
            <a:pPr>
              <a:buNone/>
            </a:pPr>
            <a:endParaRPr lang="es-ES" sz="2000" dirty="0" smtClean="0"/>
          </a:p>
          <a:p>
            <a:endParaRPr lang="es-ES" sz="2000"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sz="3200" b="1" dirty="0" smtClean="0"/>
              <a:t>PERFIL DEL AGRESOR</a:t>
            </a:r>
            <a:endParaRPr lang="es-ES" sz="3200" b="1" dirty="0"/>
          </a:p>
        </p:txBody>
      </p:sp>
      <p:sp>
        <p:nvSpPr>
          <p:cNvPr id="3" name="2 Marcador de contenido"/>
          <p:cNvSpPr>
            <a:spLocks noGrp="1"/>
          </p:cNvSpPr>
          <p:nvPr>
            <p:ph idx="1"/>
          </p:nvPr>
        </p:nvSpPr>
        <p:spPr>
          <a:xfrm>
            <a:off x="714349" y="1714489"/>
            <a:ext cx="7972452" cy="4286280"/>
          </a:xfrm>
        </p:spPr>
        <p:txBody>
          <a:bodyPr>
            <a:normAutofit fontScale="92500" lnSpcReduction="20000"/>
          </a:bodyPr>
          <a:lstStyle/>
          <a:p>
            <a:r>
              <a:rPr lang="es-ES" sz="2000" dirty="0" smtClean="0"/>
              <a:t>Pero sí hay datos que pueden darnos una aproximación (Félix López):</a:t>
            </a:r>
          </a:p>
          <a:p>
            <a:pPr>
              <a:buNone/>
            </a:pPr>
            <a:endParaRPr lang="es-ES" sz="2000" dirty="0" smtClean="0"/>
          </a:p>
          <a:p>
            <a:pPr>
              <a:buNone/>
            </a:pPr>
            <a:r>
              <a:rPr lang="es-ES" sz="2000" dirty="0" smtClean="0"/>
              <a:t>	- agresores sexuales: 86% hombres y 14% mujeres</a:t>
            </a:r>
          </a:p>
          <a:p>
            <a:pPr>
              <a:buNone/>
            </a:pPr>
            <a:endParaRPr lang="es-ES" sz="2000" dirty="0" smtClean="0"/>
          </a:p>
          <a:p>
            <a:pPr>
              <a:buNone/>
            </a:pPr>
            <a:r>
              <a:rPr lang="es-ES" sz="2000" dirty="0" smtClean="0"/>
              <a:t>	- suelen escoger víctimas del otro sexo:</a:t>
            </a:r>
          </a:p>
          <a:p>
            <a:pPr algn="ctr">
              <a:buNone/>
            </a:pPr>
            <a:r>
              <a:rPr lang="es-ES" sz="2000" dirty="0" smtClean="0"/>
              <a:t> </a:t>
            </a:r>
            <a:r>
              <a:rPr lang="es-ES" sz="1600" b="1" dirty="0" smtClean="0"/>
              <a:t>hombres escogen 68% niñas y  32% niños,  mujeres escogen un 91% niños y un 9% niñas</a:t>
            </a:r>
          </a:p>
          <a:p>
            <a:pPr algn="ctr">
              <a:buNone/>
            </a:pPr>
            <a:endParaRPr lang="es-ES" sz="1600" b="1" dirty="0" smtClean="0"/>
          </a:p>
          <a:p>
            <a:pPr>
              <a:buNone/>
            </a:pPr>
            <a:r>
              <a:rPr lang="es-ES" sz="2000" dirty="0" smtClean="0"/>
              <a:t>	- la edad del agresor suele ser entre 21 y 50 años.</a:t>
            </a:r>
          </a:p>
          <a:p>
            <a:pPr>
              <a:buNone/>
            </a:pPr>
            <a:endParaRPr lang="es-ES" sz="2000" dirty="0" smtClean="0"/>
          </a:p>
          <a:p>
            <a:pPr>
              <a:buNone/>
            </a:pPr>
            <a:r>
              <a:rPr lang="es-ES" sz="2000" dirty="0" smtClean="0"/>
              <a:t>	- alto porcentaje de adolescentes agresores que han sido víctimas.  	IMPORTANTE PREVENCIÓN EN LA ADOLESCENCIA </a:t>
            </a:r>
          </a:p>
          <a:p>
            <a:pPr>
              <a:buNone/>
            </a:pPr>
            <a:endParaRPr lang="es-ES" sz="2000" dirty="0" smtClean="0"/>
          </a:p>
          <a:p>
            <a:pPr>
              <a:buNone/>
            </a:pPr>
            <a:r>
              <a:rPr lang="es-ES" sz="2000" dirty="0" smtClean="0"/>
              <a:t>	- la mayoría de los agresores son conocidos, solo un 15% de los abusos se llevan a cabo por desconocidos.</a:t>
            </a:r>
          </a:p>
          <a:p>
            <a:pPr>
              <a:buNone/>
            </a:pPr>
            <a:endParaRPr lang="es-ES" sz="2000" dirty="0" smtClean="0"/>
          </a:p>
          <a:p>
            <a:endParaRPr lang="es-ES" sz="2000"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sz="2800" b="1" dirty="0" smtClean="0"/>
              <a:t>ESTRATEGIAS DEL AGRESOR</a:t>
            </a:r>
            <a:endParaRPr lang="es-ES" sz="2800" b="1" dirty="0"/>
          </a:p>
        </p:txBody>
      </p:sp>
      <p:sp>
        <p:nvSpPr>
          <p:cNvPr id="3" name="2 Marcador de contenido"/>
          <p:cNvSpPr>
            <a:spLocks noGrp="1"/>
          </p:cNvSpPr>
          <p:nvPr>
            <p:ph idx="1"/>
          </p:nvPr>
        </p:nvSpPr>
        <p:spPr>
          <a:xfrm>
            <a:off x="714349" y="1714489"/>
            <a:ext cx="7972452" cy="4286280"/>
          </a:xfrm>
        </p:spPr>
        <p:txBody>
          <a:bodyPr>
            <a:normAutofit/>
          </a:bodyPr>
          <a:lstStyle/>
          <a:p>
            <a:r>
              <a:rPr lang="es-ES" sz="2000" dirty="0" smtClean="0"/>
              <a:t>Uso de la confianza. Cuando es un familiar o conocido.</a:t>
            </a:r>
          </a:p>
          <a:p>
            <a:pPr>
              <a:buNone/>
            </a:pPr>
            <a:endParaRPr lang="es-ES" sz="2000" dirty="0" smtClean="0"/>
          </a:p>
          <a:p>
            <a:r>
              <a:rPr lang="es-ES" sz="2000" dirty="0" smtClean="0"/>
              <a:t>Se aprovecha de una situación confusa o usar conductas de doble significado.  Caricias, x ej.</a:t>
            </a:r>
          </a:p>
          <a:p>
            <a:pPr>
              <a:buNone/>
            </a:pPr>
            <a:endParaRPr lang="es-ES" sz="2000" dirty="0" smtClean="0"/>
          </a:p>
          <a:p>
            <a:r>
              <a:rPr lang="es-ES" sz="2000" dirty="0" smtClean="0"/>
              <a:t>Utilizar la sorpresa </a:t>
            </a:r>
            <a:r>
              <a:rPr lang="es-ES" sz="1800" dirty="0" smtClean="0"/>
              <a:t>(conducta inesperada que el menor no acaba de entender).</a:t>
            </a:r>
          </a:p>
          <a:p>
            <a:r>
              <a:rPr lang="es-ES" sz="1800" dirty="0" smtClean="0"/>
              <a:t>Recurrir al engaño.</a:t>
            </a:r>
          </a:p>
          <a:p>
            <a:r>
              <a:rPr lang="es-ES" sz="1800" dirty="0" smtClean="0"/>
              <a:t>Utilizar premios o castigos si no acepta.</a:t>
            </a:r>
          </a:p>
          <a:p>
            <a:r>
              <a:rPr lang="es-ES" sz="1800" dirty="0" smtClean="0"/>
              <a:t>Recurrir a amenazas verbales sobre todo cuando se repite.</a:t>
            </a:r>
          </a:p>
          <a:p>
            <a:r>
              <a:rPr lang="es-ES" sz="1800" dirty="0" smtClean="0"/>
              <a:t>Realizar amenazas físicas (sobre todo cuando son desconocidos). </a:t>
            </a:r>
          </a:p>
          <a:p>
            <a:r>
              <a:rPr lang="es-ES" sz="1800" dirty="0" smtClean="0"/>
              <a:t>Usar la violencia física es muy infrecuente.</a:t>
            </a:r>
          </a:p>
          <a:p>
            <a:endParaRPr lang="es-ES" sz="1800" dirty="0" smtClean="0"/>
          </a:p>
          <a:p>
            <a:endParaRPr lang="es-ES" sz="1800" dirty="0" smtClean="0"/>
          </a:p>
          <a:p>
            <a:endParaRPr lang="es-ES" sz="1800" dirty="0" smtClean="0"/>
          </a:p>
          <a:p>
            <a:endParaRPr lang="es-ES" sz="1800" dirty="0" smtClean="0"/>
          </a:p>
          <a:p>
            <a:endParaRPr lang="es-ES" sz="1800" dirty="0" smtClean="0"/>
          </a:p>
          <a:p>
            <a:endParaRPr lang="es-ES" sz="2000" dirty="0" smtClean="0"/>
          </a:p>
          <a:p>
            <a:pPr>
              <a:buNone/>
            </a:pPr>
            <a:endParaRPr lang="es-ES" sz="2000" dirty="0" smtClean="0"/>
          </a:p>
          <a:p>
            <a:endParaRPr lang="es-ES" sz="2000"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7. DETECCIÓN</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276872"/>
            <a:ext cx="8229600" cy="3312368"/>
          </a:xfrm>
        </p:spPr>
        <p:txBody>
          <a:bodyPr>
            <a:normAutofit/>
          </a:bodyPr>
          <a:lstStyle/>
          <a:p>
            <a:pPr marL="0" indent="0">
              <a:buNone/>
            </a:pPr>
            <a:endParaRPr lang="es-ES" dirty="0" smtClean="0"/>
          </a:p>
          <a:p>
            <a:pPr marL="0" indent="0">
              <a:buNone/>
            </a:pPr>
            <a:endParaRPr lang="es-ES" dirty="0"/>
          </a:p>
          <a:p>
            <a:pPr marL="0" indent="0" algn="ctr">
              <a:buNone/>
            </a:pPr>
            <a:r>
              <a:rPr lang="es-ES" i="1" dirty="0" smtClean="0"/>
              <a:t>De los errores se aprende</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8. INDICADORES</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fontScale="90000"/>
          </a:bodyPr>
          <a:lstStyle/>
          <a:p>
            <a:r>
              <a:rPr lang="es-ES" dirty="0" smtClean="0"/>
              <a:t>INDICADORES ALTAMENTE ESPECÍFICOS</a:t>
            </a:r>
            <a:endParaRPr lang="es-ES" dirty="0"/>
          </a:p>
        </p:txBody>
      </p:sp>
      <p:sp>
        <p:nvSpPr>
          <p:cNvPr id="3" name="2 Marcador de contenido"/>
          <p:cNvSpPr>
            <a:spLocks noGrp="1"/>
          </p:cNvSpPr>
          <p:nvPr>
            <p:ph idx="1"/>
          </p:nvPr>
        </p:nvSpPr>
        <p:spPr>
          <a:xfrm>
            <a:off x="457200" y="2204865"/>
            <a:ext cx="8229600" cy="3921299"/>
          </a:xfrm>
        </p:spPr>
        <p:txBody>
          <a:bodyPr/>
          <a:lstStyle/>
          <a:p>
            <a:pPr marL="0" indent="0" algn="just">
              <a:buNone/>
            </a:pPr>
            <a:r>
              <a:rPr lang="es-ES" i="1" dirty="0" smtClean="0"/>
              <a:t>Conductas y evidencias:</a:t>
            </a:r>
          </a:p>
          <a:p>
            <a:pPr algn="just">
              <a:buFontTx/>
              <a:buChar char="-"/>
            </a:pPr>
            <a:r>
              <a:rPr lang="es-ES" sz="2400" dirty="0" smtClean="0"/>
              <a:t>Información fiable sobre conductas sexuales claramente inapropiadas de figuras parentales</a:t>
            </a:r>
          </a:p>
          <a:p>
            <a:pPr algn="just">
              <a:buFontTx/>
              <a:buChar char="-"/>
            </a:pPr>
            <a:r>
              <a:rPr lang="es-ES" sz="2400" dirty="0" smtClean="0"/>
              <a:t>Ha manifestado haber sido objeto e abuso sexual</a:t>
            </a:r>
          </a:p>
          <a:p>
            <a:pPr algn="just">
              <a:buFontTx/>
              <a:buChar char="-"/>
            </a:pPr>
            <a:r>
              <a:rPr lang="es-ES" sz="2400" dirty="0" smtClean="0"/>
              <a:t>Hay informe médico que confirma la existencia de abuso o indica sospechas importantes</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5" name="4 CuadroTexto"/>
          <p:cNvSpPr txBox="1"/>
          <p:nvPr/>
        </p:nvSpPr>
        <p:spPr>
          <a:xfrm>
            <a:off x="1132146" y="6237312"/>
            <a:ext cx="4537845" cy="369332"/>
          </a:xfrm>
          <a:prstGeom prst="rect">
            <a:avLst/>
          </a:prstGeom>
          <a:noFill/>
        </p:spPr>
        <p:txBody>
          <a:bodyPr wrap="none" rtlCol="0">
            <a:spAutoFit/>
          </a:bodyPr>
          <a:lstStyle/>
          <a:p>
            <a:r>
              <a:rPr lang="es-ES" dirty="0" smtClean="0"/>
              <a:t>Extraído de </a:t>
            </a:r>
            <a:r>
              <a:rPr lang="es-ES" dirty="0" err="1" smtClean="0"/>
              <a:t>Noguerol</a:t>
            </a:r>
            <a:r>
              <a:rPr lang="es-ES" dirty="0" smtClean="0"/>
              <a:t> y Fernández (2013) p. 16</a:t>
            </a:r>
            <a:endParaRPr lang="es-ES" dirty="0"/>
          </a:p>
        </p:txBody>
      </p:sp>
    </p:spTree>
    <p:extLst>
      <p:ext uri="{BB962C8B-B14F-4D97-AF65-F5344CB8AC3E}">
        <p14:creationId xmlns:p14="http://schemas.microsoft.com/office/powerpoint/2010/main" xmlns="" val="37863267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fontScale="90000"/>
          </a:bodyPr>
          <a:lstStyle/>
          <a:p>
            <a:r>
              <a:rPr lang="es-ES" dirty="0" smtClean="0"/>
              <a:t>INDICADORES ALTAMENTE ESPECÍFICOS</a:t>
            </a:r>
            <a:endParaRPr lang="es-ES" dirty="0"/>
          </a:p>
        </p:txBody>
      </p:sp>
      <p:sp>
        <p:nvSpPr>
          <p:cNvPr id="3" name="2 Marcador de contenido"/>
          <p:cNvSpPr>
            <a:spLocks noGrp="1"/>
          </p:cNvSpPr>
          <p:nvPr>
            <p:ph idx="1"/>
          </p:nvPr>
        </p:nvSpPr>
        <p:spPr>
          <a:xfrm>
            <a:off x="457200" y="1745359"/>
            <a:ext cx="8229600" cy="4380804"/>
          </a:xfrm>
        </p:spPr>
        <p:txBody>
          <a:bodyPr>
            <a:normAutofit lnSpcReduction="10000"/>
          </a:bodyPr>
          <a:lstStyle/>
          <a:p>
            <a:pPr marL="0" indent="0">
              <a:buNone/>
            </a:pPr>
            <a:r>
              <a:rPr lang="es-ES" i="1" dirty="0" smtClean="0"/>
              <a:t>Indicadores físicos:</a:t>
            </a:r>
          </a:p>
          <a:p>
            <a:pPr algn="just">
              <a:buFontTx/>
              <a:buChar char="-"/>
            </a:pPr>
            <a:r>
              <a:rPr lang="es-ES" sz="2400" dirty="0" smtClean="0"/>
              <a:t>Lesiones internas en zona genital o anal</a:t>
            </a:r>
          </a:p>
          <a:p>
            <a:pPr algn="just">
              <a:buFontTx/>
              <a:buChar char="-"/>
            </a:pPr>
            <a:r>
              <a:rPr lang="es-ES" sz="2400" dirty="0" smtClean="0"/>
              <a:t>Desgarros recientes o cicatrices del himen</a:t>
            </a:r>
          </a:p>
          <a:p>
            <a:pPr algn="just">
              <a:buFontTx/>
              <a:buChar char="-"/>
            </a:pPr>
            <a:r>
              <a:rPr lang="es-ES" sz="2400" dirty="0" smtClean="0"/>
              <a:t>Diámetro del himen mayor que 1 cm</a:t>
            </a:r>
          </a:p>
          <a:p>
            <a:pPr algn="just">
              <a:buFontTx/>
              <a:buChar char="-"/>
            </a:pPr>
            <a:r>
              <a:rPr lang="es-ES" sz="2400" dirty="0" smtClean="0"/>
              <a:t>Desgarro de la mucosa vaginal</a:t>
            </a:r>
          </a:p>
          <a:p>
            <a:pPr algn="just">
              <a:buFontTx/>
              <a:buChar char="-"/>
            </a:pPr>
            <a:r>
              <a:rPr lang="es-ES" sz="2400" dirty="0" smtClean="0"/>
              <a:t>Dilatación anal y esfínter anal hipotónico</a:t>
            </a:r>
          </a:p>
          <a:p>
            <a:pPr algn="just">
              <a:buFontTx/>
              <a:buChar char="-"/>
            </a:pPr>
            <a:r>
              <a:rPr lang="es-ES" sz="2400" dirty="0" smtClean="0"/>
              <a:t>Inflamaciones, enrojecimiento y lesiones por rascado</a:t>
            </a:r>
          </a:p>
          <a:p>
            <a:pPr algn="just">
              <a:buFontTx/>
              <a:buChar char="-"/>
            </a:pPr>
            <a:r>
              <a:rPr lang="es-ES" sz="2400" dirty="0" smtClean="0"/>
              <a:t>Sangrado por vagina y/o ano</a:t>
            </a:r>
          </a:p>
          <a:p>
            <a:pPr algn="just">
              <a:buFontTx/>
              <a:buChar char="-"/>
            </a:pPr>
            <a:r>
              <a:rPr lang="es-ES" sz="2400" dirty="0" smtClean="0"/>
              <a:t>Infecciones genitales o de transmisión sexual</a:t>
            </a:r>
          </a:p>
          <a:p>
            <a:pPr algn="just">
              <a:buFontTx/>
              <a:buChar char="-"/>
            </a:pPr>
            <a:r>
              <a:rPr lang="es-ES" sz="2400" dirty="0" smtClean="0"/>
              <a:t>Embarazos </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1132146" y="6237312"/>
            <a:ext cx="4537845" cy="369332"/>
          </a:xfrm>
          <a:prstGeom prst="rect">
            <a:avLst/>
          </a:prstGeom>
          <a:noFill/>
        </p:spPr>
        <p:txBody>
          <a:bodyPr wrap="none" rtlCol="0">
            <a:spAutoFit/>
          </a:bodyPr>
          <a:lstStyle/>
          <a:p>
            <a:r>
              <a:rPr lang="es-ES" dirty="0" smtClean="0"/>
              <a:t>Extraído de </a:t>
            </a:r>
            <a:r>
              <a:rPr lang="es-ES" dirty="0" err="1" smtClean="0"/>
              <a:t>Noguerol</a:t>
            </a:r>
            <a:r>
              <a:rPr lang="es-ES" dirty="0" smtClean="0"/>
              <a:t> y Fernández (2013) p. 16</a:t>
            </a:r>
            <a:endParaRPr lang="es-ES" dirty="0"/>
          </a:p>
        </p:txBody>
      </p:sp>
    </p:spTree>
    <p:extLst>
      <p:ext uri="{BB962C8B-B14F-4D97-AF65-F5344CB8AC3E}">
        <p14:creationId xmlns:p14="http://schemas.microsoft.com/office/powerpoint/2010/main" xmlns="" val="2083257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a:xfrm>
            <a:off x="565212" y="1609730"/>
            <a:ext cx="8229600" cy="4525963"/>
          </a:xfrm>
        </p:spPr>
        <p:txBody>
          <a:bodyPr>
            <a:normAutofit/>
          </a:bodyPr>
          <a:lstStyle/>
          <a:p>
            <a:pPr marL="0" indent="0" algn="ctr">
              <a:buNone/>
            </a:pPr>
            <a:r>
              <a:rPr lang="es-ES" sz="2800" dirty="0" smtClean="0"/>
              <a:t>Somos una entidad sin ánimo de lucro, formada por un grupo de profesionales de  diferentes ámbitos vinculados con la infancia y adolescencia (sanidad, servicios sociales, educación, justicia) sensibilizados con que el abuso y maltrato infantil es la realidad más grave sufrida por la infancia y la adolescencia y que en todas sus modalidades constituye un problema social de tal gravedad que es necesario avanzar con respuestas institucionales y ciudadanas.</a:t>
            </a:r>
          </a:p>
          <a:p>
            <a:pPr lvl="2"/>
            <a:endParaRPr lang="es-ES" dirty="0" smtClean="0"/>
          </a:p>
        </p:txBody>
      </p:sp>
      <p:sp>
        <p:nvSpPr>
          <p:cNvPr id="5" name="4 Rectángulo"/>
          <p:cNvSpPr/>
          <p:nvPr/>
        </p:nvSpPr>
        <p:spPr>
          <a:xfrm>
            <a:off x="1547664" y="231031"/>
            <a:ext cx="7128792" cy="923330"/>
          </a:xfrm>
          <a:prstGeom prst="rect">
            <a:avLst/>
          </a:prstGeom>
        </p:spPr>
        <p:txBody>
          <a:bodyPr wrap="square">
            <a:spAutoFit/>
          </a:bodyPr>
          <a:lstStyle/>
          <a:p>
            <a:pPr algn="ctr"/>
            <a:r>
              <a:rPr lang="es-ES" sz="5400" dirty="0" smtClean="0"/>
              <a:t>¿</a:t>
            </a:r>
            <a:r>
              <a:rPr lang="es-ES" sz="4400" dirty="0" smtClean="0">
                <a:latin typeface="+mj-lt"/>
                <a:ea typeface="+mj-ea"/>
                <a:cs typeface="+mj-cs"/>
              </a:rPr>
              <a:t>QUIÉNES</a:t>
            </a:r>
            <a:r>
              <a:rPr lang="es-ES" sz="5400" dirty="0" smtClean="0"/>
              <a:t> </a:t>
            </a:r>
            <a:r>
              <a:rPr lang="es-ES" sz="4400" dirty="0" smtClean="0">
                <a:latin typeface="+mj-lt"/>
                <a:ea typeface="+mj-ea"/>
                <a:cs typeface="+mj-cs"/>
              </a:rPr>
              <a:t>SOMOS</a:t>
            </a:r>
            <a:r>
              <a:rPr lang="es-ES" sz="5400" dirty="0" smtClean="0"/>
              <a:t>?</a:t>
            </a:r>
            <a:endParaRPr lang="es-ES" sz="5400"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4092750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2" name="1 Título"/>
          <p:cNvSpPr>
            <a:spLocks noGrp="1"/>
          </p:cNvSpPr>
          <p:nvPr>
            <p:ph type="title"/>
          </p:nvPr>
        </p:nvSpPr>
        <p:spPr>
          <a:xfrm>
            <a:off x="2084778" y="274638"/>
            <a:ext cx="6602023" cy="1143000"/>
          </a:xfrm>
        </p:spPr>
        <p:txBody>
          <a:bodyPr>
            <a:normAutofit fontScale="90000"/>
          </a:bodyPr>
          <a:lstStyle/>
          <a:p>
            <a:r>
              <a:rPr lang="es-ES" dirty="0" smtClean="0"/>
              <a:t>INDICADORES DE PROBABLE ABUSO SEXUAL</a:t>
            </a:r>
            <a:endParaRPr lang="es-ES" dirty="0"/>
          </a:p>
        </p:txBody>
      </p:sp>
      <p:sp>
        <p:nvSpPr>
          <p:cNvPr id="3" name="2 Marcador de contenido"/>
          <p:cNvSpPr>
            <a:spLocks noGrp="1"/>
          </p:cNvSpPr>
          <p:nvPr>
            <p:ph idx="1"/>
          </p:nvPr>
        </p:nvSpPr>
        <p:spPr>
          <a:xfrm>
            <a:off x="457200" y="1745359"/>
            <a:ext cx="8229600" cy="4380804"/>
          </a:xfrm>
        </p:spPr>
        <p:txBody>
          <a:bodyPr>
            <a:normAutofit fontScale="85000" lnSpcReduction="20000"/>
          </a:bodyPr>
          <a:lstStyle/>
          <a:p>
            <a:pPr marL="0" indent="0">
              <a:buNone/>
            </a:pPr>
            <a:r>
              <a:rPr lang="es-ES" i="1" dirty="0" smtClean="0"/>
              <a:t>Conductas y evidencias:</a:t>
            </a:r>
          </a:p>
          <a:p>
            <a:pPr algn="just">
              <a:buFontTx/>
              <a:buChar char="-"/>
            </a:pPr>
            <a:r>
              <a:rPr lang="es-ES" sz="2400" dirty="0" smtClean="0"/>
              <a:t>Conductas </a:t>
            </a:r>
            <a:r>
              <a:rPr lang="es-ES" sz="2400" dirty="0" err="1" smtClean="0"/>
              <a:t>hipersexualizadas</a:t>
            </a:r>
            <a:r>
              <a:rPr lang="es-ES" sz="2400" dirty="0" smtClean="0"/>
              <a:t> y/o </a:t>
            </a:r>
            <a:r>
              <a:rPr lang="es-ES" sz="2400" dirty="0" err="1" smtClean="0"/>
              <a:t>autoeróticas</a:t>
            </a:r>
            <a:r>
              <a:rPr lang="es-ES" sz="2400" dirty="0" smtClean="0"/>
              <a:t> infrecuentes, así como conocimientos sexuales inusuales para su edad</a:t>
            </a:r>
          </a:p>
          <a:p>
            <a:pPr algn="just">
              <a:buFontTx/>
              <a:buChar char="-"/>
            </a:pPr>
            <a:r>
              <a:rPr lang="es-ES" sz="2400" dirty="0" smtClean="0"/>
              <a:t>Juego </a:t>
            </a:r>
            <a:r>
              <a:rPr lang="es-ES" sz="2400" dirty="0" err="1" smtClean="0"/>
              <a:t>sexualno</a:t>
            </a:r>
            <a:r>
              <a:rPr lang="es-ES" sz="2400" dirty="0" smtClean="0"/>
              <a:t> apropiado para su edad</a:t>
            </a:r>
          </a:p>
          <a:p>
            <a:pPr algn="just">
              <a:buFontTx/>
              <a:buChar char="-"/>
            </a:pPr>
            <a:r>
              <a:rPr lang="es-ES" sz="2400" dirty="0" smtClean="0"/>
              <a:t>Dibujos de naturaleza sexual</a:t>
            </a:r>
          </a:p>
          <a:p>
            <a:pPr algn="just">
              <a:buFontTx/>
              <a:buChar char="-"/>
            </a:pPr>
            <a:r>
              <a:rPr lang="es-ES" sz="2400" dirty="0" smtClean="0"/>
              <a:t>Masturbación compulsiva</a:t>
            </a:r>
          </a:p>
          <a:p>
            <a:pPr algn="just">
              <a:buFontTx/>
              <a:buChar char="-"/>
            </a:pPr>
            <a:r>
              <a:rPr lang="es-ES" sz="2400" dirty="0" err="1" smtClean="0"/>
              <a:t>Sexualización</a:t>
            </a:r>
            <a:r>
              <a:rPr lang="es-ES" sz="2400" dirty="0" smtClean="0"/>
              <a:t> precoz</a:t>
            </a:r>
          </a:p>
          <a:p>
            <a:pPr algn="just">
              <a:buFontTx/>
              <a:buChar char="-"/>
            </a:pPr>
            <a:r>
              <a:rPr lang="es-ES" sz="2400" dirty="0" smtClean="0"/>
              <a:t>Uso de fuerza física o coerción psicológica para que los demás participen</a:t>
            </a:r>
          </a:p>
          <a:p>
            <a:pPr algn="just">
              <a:buFontTx/>
              <a:buChar char="-"/>
            </a:pPr>
            <a:r>
              <a:rPr lang="es-ES" sz="2400" dirty="0" smtClean="0"/>
              <a:t>Acercamientos peculiares a los adultos</a:t>
            </a:r>
          </a:p>
          <a:p>
            <a:pPr algn="just">
              <a:buFontTx/>
              <a:buChar char="-"/>
            </a:pPr>
            <a:r>
              <a:rPr lang="es-ES" sz="2400" dirty="0" smtClean="0"/>
              <a:t>En adolescentes, promiscuidad sexual, prostitución o excesiva inhibición sexual</a:t>
            </a:r>
          </a:p>
          <a:p>
            <a:pPr algn="just">
              <a:buFontTx/>
              <a:buChar char="-"/>
            </a:pPr>
            <a:r>
              <a:rPr lang="es-ES" sz="2400" dirty="0" smtClean="0"/>
              <a:t>Un miembro de la familia sospecha que el abuso está ocurriendo</a:t>
            </a:r>
          </a:p>
          <a:p>
            <a:pPr algn="just">
              <a:buFontTx/>
              <a:buChar char="-"/>
            </a:pPr>
            <a:r>
              <a:rPr lang="es-ES" sz="2400" dirty="0" smtClean="0"/>
              <a:t>Hay información o sospecha de conductas sexuales inapropiadas por parte de adultos que viven con la víctima</a:t>
            </a:r>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1132146" y="6237312"/>
            <a:ext cx="4537845" cy="369332"/>
          </a:xfrm>
          <a:prstGeom prst="rect">
            <a:avLst/>
          </a:prstGeom>
          <a:noFill/>
        </p:spPr>
        <p:txBody>
          <a:bodyPr wrap="none" rtlCol="0">
            <a:spAutoFit/>
          </a:bodyPr>
          <a:lstStyle/>
          <a:p>
            <a:r>
              <a:rPr lang="es-ES" dirty="0" smtClean="0"/>
              <a:t>Extraído de </a:t>
            </a:r>
            <a:r>
              <a:rPr lang="es-ES" dirty="0" err="1" smtClean="0"/>
              <a:t>Noguerol</a:t>
            </a:r>
            <a:r>
              <a:rPr lang="es-ES" dirty="0" smtClean="0"/>
              <a:t> y Fernández (2013) p. 17</a:t>
            </a:r>
            <a:endParaRPr lang="es-ES" dirty="0"/>
          </a:p>
        </p:txBody>
      </p:sp>
    </p:spTree>
    <p:extLst>
      <p:ext uri="{BB962C8B-B14F-4D97-AF65-F5344CB8AC3E}">
        <p14:creationId xmlns:p14="http://schemas.microsoft.com/office/powerpoint/2010/main" xmlns="" val="197978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2" name="1 Título"/>
          <p:cNvSpPr>
            <a:spLocks noGrp="1"/>
          </p:cNvSpPr>
          <p:nvPr>
            <p:ph type="title"/>
          </p:nvPr>
        </p:nvSpPr>
        <p:spPr>
          <a:xfrm>
            <a:off x="2084778" y="274638"/>
            <a:ext cx="6602023" cy="1143000"/>
          </a:xfrm>
        </p:spPr>
        <p:txBody>
          <a:bodyPr>
            <a:normAutofit fontScale="90000"/>
          </a:bodyPr>
          <a:lstStyle/>
          <a:p>
            <a:r>
              <a:rPr lang="es-ES" dirty="0" smtClean="0"/>
              <a:t>INDICADORES INESPECÍFICOS</a:t>
            </a:r>
            <a:endParaRPr lang="es-ES" dirty="0"/>
          </a:p>
        </p:txBody>
      </p:sp>
      <p:sp>
        <p:nvSpPr>
          <p:cNvPr id="3" name="2 Marcador de contenido"/>
          <p:cNvSpPr>
            <a:spLocks noGrp="1"/>
          </p:cNvSpPr>
          <p:nvPr>
            <p:ph idx="1"/>
          </p:nvPr>
        </p:nvSpPr>
        <p:spPr>
          <a:xfrm>
            <a:off x="467544" y="1988841"/>
            <a:ext cx="8229600" cy="3412976"/>
          </a:xfrm>
        </p:spPr>
        <p:txBody>
          <a:bodyPr>
            <a:normAutofit/>
          </a:bodyPr>
          <a:lstStyle/>
          <a:p>
            <a:pPr marL="0" indent="0">
              <a:buNone/>
            </a:pPr>
            <a:r>
              <a:rPr lang="es-ES" i="1" dirty="0" smtClean="0"/>
              <a:t>Indicadores físicos:</a:t>
            </a:r>
          </a:p>
          <a:p>
            <a:pPr algn="just">
              <a:buFontTx/>
              <a:buChar char="-"/>
            </a:pPr>
            <a:r>
              <a:rPr lang="es-ES" sz="2400" dirty="0" smtClean="0"/>
              <a:t>Trastornos psicosomáticos como dolor abdominal recurrente o dolores de cabeza sin causa orgánica</a:t>
            </a:r>
          </a:p>
          <a:p>
            <a:pPr algn="just">
              <a:buFontTx/>
              <a:buChar char="-"/>
            </a:pPr>
            <a:r>
              <a:rPr lang="es-ES" sz="2400" dirty="0" smtClean="0"/>
              <a:t>Trastornos de alimentación</a:t>
            </a:r>
          </a:p>
          <a:p>
            <a:pPr algn="just">
              <a:buFontTx/>
              <a:buChar char="-"/>
            </a:pPr>
            <a:r>
              <a:rPr lang="es-ES" sz="2400" dirty="0" smtClean="0"/>
              <a:t>Fenómenos regresivos como enuresis o </a:t>
            </a:r>
            <a:r>
              <a:rPr lang="es-ES" sz="2400" dirty="0" err="1" smtClean="0"/>
              <a:t>ecopresis</a:t>
            </a:r>
            <a:endParaRPr lang="es-ES" sz="2400" dirty="0" smtClean="0"/>
          </a:p>
          <a:p>
            <a:pPr algn="just">
              <a:buFontTx/>
              <a:buChar char="-"/>
            </a:pPr>
            <a:r>
              <a:rPr lang="es-ES" sz="2400" dirty="0" smtClean="0"/>
              <a:t>Infecciones urinarias repetidas sin causas orgánica o externa identificable</a:t>
            </a:r>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1132146" y="6237312"/>
            <a:ext cx="4537845" cy="369332"/>
          </a:xfrm>
          <a:prstGeom prst="rect">
            <a:avLst/>
          </a:prstGeom>
          <a:noFill/>
        </p:spPr>
        <p:txBody>
          <a:bodyPr wrap="none" rtlCol="0">
            <a:spAutoFit/>
          </a:bodyPr>
          <a:lstStyle/>
          <a:p>
            <a:r>
              <a:rPr lang="es-ES" dirty="0" smtClean="0"/>
              <a:t>Extraído de </a:t>
            </a:r>
            <a:r>
              <a:rPr lang="es-ES" dirty="0" err="1" smtClean="0"/>
              <a:t>Noguerol</a:t>
            </a:r>
            <a:r>
              <a:rPr lang="es-ES" dirty="0" smtClean="0"/>
              <a:t> y Fernández (2013) p. 17</a:t>
            </a:r>
            <a:endParaRPr lang="es-ES" dirty="0"/>
          </a:p>
        </p:txBody>
      </p:sp>
    </p:spTree>
    <p:extLst>
      <p:ext uri="{BB962C8B-B14F-4D97-AF65-F5344CB8AC3E}">
        <p14:creationId xmlns:p14="http://schemas.microsoft.com/office/powerpoint/2010/main" xmlns="" val="3728152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2" name="1 Título"/>
          <p:cNvSpPr>
            <a:spLocks noGrp="1"/>
          </p:cNvSpPr>
          <p:nvPr>
            <p:ph type="title"/>
          </p:nvPr>
        </p:nvSpPr>
        <p:spPr>
          <a:xfrm>
            <a:off x="2084778" y="257101"/>
            <a:ext cx="6602023" cy="1143000"/>
          </a:xfrm>
        </p:spPr>
        <p:txBody>
          <a:bodyPr>
            <a:normAutofit fontScale="90000"/>
          </a:bodyPr>
          <a:lstStyle/>
          <a:p>
            <a:r>
              <a:rPr lang="es-ES" dirty="0" smtClean="0"/>
              <a:t>INDICADORES INESPECÍFICOS</a:t>
            </a:r>
            <a:endParaRPr lang="es-ES" dirty="0"/>
          </a:p>
        </p:txBody>
      </p:sp>
      <p:sp>
        <p:nvSpPr>
          <p:cNvPr id="3" name="2 Marcador de contenido"/>
          <p:cNvSpPr>
            <a:spLocks noGrp="1"/>
          </p:cNvSpPr>
          <p:nvPr>
            <p:ph idx="1"/>
          </p:nvPr>
        </p:nvSpPr>
        <p:spPr/>
        <p:txBody>
          <a:bodyPr>
            <a:normAutofit/>
          </a:bodyPr>
          <a:lstStyle/>
          <a:p>
            <a:pPr marL="0" indent="0">
              <a:buNone/>
            </a:pPr>
            <a:r>
              <a:rPr lang="es-ES" i="1" dirty="0" smtClean="0"/>
              <a:t>Indicadores psicológicos y comportamentales:</a:t>
            </a:r>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5" name="4 Diagrama"/>
          <p:cNvGraphicFramePr/>
          <p:nvPr>
            <p:extLst>
              <p:ext uri="{D42A27DB-BD31-4B8C-83A1-F6EECF244321}">
                <p14:modId xmlns:p14="http://schemas.microsoft.com/office/powerpoint/2010/main" xmlns="" val="3315871194"/>
              </p:ext>
            </p:extLst>
          </p:nvPr>
        </p:nvGraphicFramePr>
        <p:xfrm>
          <a:off x="426625" y="2285992"/>
          <a:ext cx="8532440" cy="3643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Elipse"/>
          <p:cNvSpPr/>
          <p:nvPr/>
        </p:nvSpPr>
        <p:spPr>
          <a:xfrm>
            <a:off x="8143901" y="2428869"/>
            <a:ext cx="358121" cy="306272"/>
          </a:xfrm>
          <a:prstGeom prst="ellipse">
            <a:avLst/>
          </a:prstGeom>
          <a:blipFill rotWithShape="1">
            <a:blip r:embed="rId8"/>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Elipse"/>
          <p:cNvSpPr/>
          <p:nvPr/>
        </p:nvSpPr>
        <p:spPr>
          <a:xfrm>
            <a:off x="8316568" y="5013176"/>
            <a:ext cx="638173" cy="385308"/>
          </a:xfrm>
          <a:prstGeom prst="ellipse">
            <a:avLst/>
          </a:prstGeom>
          <a:blipFill rotWithShape="1">
            <a:blip r:embed="rId8"/>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8 CuadroTexto"/>
          <p:cNvSpPr txBox="1"/>
          <p:nvPr/>
        </p:nvSpPr>
        <p:spPr>
          <a:xfrm>
            <a:off x="683569" y="6237312"/>
            <a:ext cx="5454057" cy="369332"/>
          </a:xfrm>
          <a:prstGeom prst="rect">
            <a:avLst/>
          </a:prstGeom>
          <a:noFill/>
        </p:spPr>
        <p:txBody>
          <a:bodyPr wrap="none" rtlCol="0">
            <a:spAutoFit/>
          </a:bodyPr>
          <a:lstStyle/>
          <a:p>
            <a:r>
              <a:rPr lang="es-ES" dirty="0" smtClean="0"/>
              <a:t>Elaborado a partir de </a:t>
            </a:r>
            <a:r>
              <a:rPr lang="es-ES" dirty="0" err="1" smtClean="0"/>
              <a:t>Noguerol</a:t>
            </a:r>
            <a:r>
              <a:rPr lang="es-ES" dirty="0" smtClean="0"/>
              <a:t> y Fernández (2013) p. 18</a:t>
            </a:r>
            <a:endParaRPr lang="es-ES" dirty="0"/>
          </a:p>
        </p:txBody>
      </p:sp>
    </p:spTree>
    <p:extLst>
      <p:ext uri="{BB962C8B-B14F-4D97-AF65-F5344CB8AC3E}">
        <p14:creationId xmlns:p14="http://schemas.microsoft.com/office/powerpoint/2010/main" xmlns="" val="10753186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2" name="1 Título"/>
          <p:cNvSpPr>
            <a:spLocks noGrp="1"/>
          </p:cNvSpPr>
          <p:nvPr>
            <p:ph type="title"/>
          </p:nvPr>
        </p:nvSpPr>
        <p:spPr>
          <a:xfrm>
            <a:off x="2084778" y="257101"/>
            <a:ext cx="6602023" cy="1143000"/>
          </a:xfrm>
        </p:spPr>
        <p:txBody>
          <a:bodyPr>
            <a:normAutofit fontScale="90000"/>
          </a:bodyPr>
          <a:lstStyle/>
          <a:p>
            <a:r>
              <a:rPr lang="es-ES" dirty="0" smtClean="0"/>
              <a:t>INDICADORES INESPECÍFICOS</a:t>
            </a:r>
            <a:endParaRPr lang="es-ES" dirty="0"/>
          </a:p>
        </p:txBody>
      </p:sp>
      <p:sp>
        <p:nvSpPr>
          <p:cNvPr id="3" name="2 Marcador de contenido"/>
          <p:cNvSpPr>
            <a:spLocks noGrp="1"/>
          </p:cNvSpPr>
          <p:nvPr>
            <p:ph idx="1"/>
          </p:nvPr>
        </p:nvSpPr>
        <p:spPr/>
        <p:txBody>
          <a:bodyPr>
            <a:normAutofit/>
          </a:bodyPr>
          <a:lstStyle/>
          <a:p>
            <a:pPr marL="0" indent="0">
              <a:buNone/>
            </a:pPr>
            <a:r>
              <a:rPr lang="es-ES" i="1" dirty="0" smtClean="0"/>
              <a:t>Indicadores psicológicos y comportamentales:</a:t>
            </a:r>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5" name="4 Diagrama"/>
          <p:cNvGraphicFramePr/>
          <p:nvPr>
            <p:extLst>
              <p:ext uri="{D42A27DB-BD31-4B8C-83A1-F6EECF244321}">
                <p14:modId xmlns:p14="http://schemas.microsoft.com/office/powerpoint/2010/main" xmlns="" val="3315871194"/>
              </p:ext>
            </p:extLst>
          </p:nvPr>
        </p:nvGraphicFramePr>
        <p:xfrm>
          <a:off x="426625" y="2071678"/>
          <a:ext cx="8288779" cy="39290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Elipse"/>
          <p:cNvSpPr/>
          <p:nvPr/>
        </p:nvSpPr>
        <p:spPr>
          <a:xfrm>
            <a:off x="7858148" y="2285992"/>
            <a:ext cx="638173" cy="385308"/>
          </a:xfrm>
          <a:prstGeom prst="ellipse">
            <a:avLst/>
          </a:prstGeom>
          <a:blipFill rotWithShape="1">
            <a:blip r:embed="rId8"/>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Elipse"/>
          <p:cNvSpPr/>
          <p:nvPr/>
        </p:nvSpPr>
        <p:spPr>
          <a:xfrm>
            <a:off x="8316568" y="5013176"/>
            <a:ext cx="638173" cy="385308"/>
          </a:xfrm>
          <a:prstGeom prst="ellipse">
            <a:avLst/>
          </a:prstGeom>
          <a:blipFill rotWithShape="1">
            <a:blip r:embed="rId8"/>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8 CuadroTexto"/>
          <p:cNvSpPr txBox="1"/>
          <p:nvPr/>
        </p:nvSpPr>
        <p:spPr>
          <a:xfrm>
            <a:off x="683569" y="6237312"/>
            <a:ext cx="5454057" cy="369332"/>
          </a:xfrm>
          <a:prstGeom prst="rect">
            <a:avLst/>
          </a:prstGeom>
          <a:noFill/>
        </p:spPr>
        <p:txBody>
          <a:bodyPr wrap="none" rtlCol="0">
            <a:spAutoFit/>
          </a:bodyPr>
          <a:lstStyle/>
          <a:p>
            <a:r>
              <a:rPr lang="es-ES" dirty="0" smtClean="0"/>
              <a:t>Elaborado a partir de </a:t>
            </a:r>
            <a:r>
              <a:rPr lang="es-ES" dirty="0" err="1" smtClean="0"/>
              <a:t>Noguerol</a:t>
            </a:r>
            <a:r>
              <a:rPr lang="es-ES" dirty="0" smtClean="0"/>
              <a:t> y Fernández (2013) p. 18</a:t>
            </a:r>
            <a:endParaRPr lang="es-ES" dirty="0"/>
          </a:p>
        </p:txBody>
      </p:sp>
    </p:spTree>
    <p:extLst>
      <p:ext uri="{BB962C8B-B14F-4D97-AF65-F5344CB8AC3E}">
        <p14:creationId xmlns:p14="http://schemas.microsoft.com/office/powerpoint/2010/main" xmlns="" val="10753186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2" name="1 Título"/>
          <p:cNvSpPr>
            <a:spLocks noGrp="1"/>
          </p:cNvSpPr>
          <p:nvPr>
            <p:ph type="title"/>
          </p:nvPr>
        </p:nvSpPr>
        <p:spPr>
          <a:xfrm>
            <a:off x="2084778" y="257101"/>
            <a:ext cx="6602023" cy="1143000"/>
          </a:xfrm>
        </p:spPr>
        <p:txBody>
          <a:bodyPr>
            <a:normAutofit fontScale="90000"/>
          </a:bodyPr>
          <a:lstStyle/>
          <a:p>
            <a:r>
              <a:rPr lang="es-ES" dirty="0" smtClean="0"/>
              <a:t>INDICADORES INESPECÍFICOS</a:t>
            </a:r>
            <a:endParaRPr lang="es-ES" dirty="0"/>
          </a:p>
        </p:txBody>
      </p:sp>
      <p:sp>
        <p:nvSpPr>
          <p:cNvPr id="3" name="2 Marcador de contenido"/>
          <p:cNvSpPr>
            <a:spLocks noGrp="1"/>
          </p:cNvSpPr>
          <p:nvPr>
            <p:ph idx="1"/>
          </p:nvPr>
        </p:nvSpPr>
        <p:spPr/>
        <p:txBody>
          <a:bodyPr>
            <a:normAutofit/>
          </a:bodyPr>
          <a:lstStyle/>
          <a:p>
            <a:pPr marL="0" indent="0">
              <a:buNone/>
            </a:pPr>
            <a:r>
              <a:rPr lang="es-ES" i="1" dirty="0" smtClean="0"/>
              <a:t>Indicadores psicológicos y comportamentales:</a:t>
            </a:r>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5" name="4 Diagrama"/>
          <p:cNvGraphicFramePr/>
          <p:nvPr>
            <p:extLst>
              <p:ext uri="{D42A27DB-BD31-4B8C-83A1-F6EECF244321}">
                <p14:modId xmlns:p14="http://schemas.microsoft.com/office/powerpoint/2010/main" xmlns="" val="3315871194"/>
              </p:ext>
            </p:extLst>
          </p:nvPr>
        </p:nvGraphicFramePr>
        <p:xfrm>
          <a:off x="426625" y="2143116"/>
          <a:ext cx="8532440" cy="4806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Elipse"/>
          <p:cNvSpPr/>
          <p:nvPr/>
        </p:nvSpPr>
        <p:spPr>
          <a:xfrm>
            <a:off x="5292080" y="5635980"/>
            <a:ext cx="638173" cy="385308"/>
          </a:xfrm>
          <a:prstGeom prst="ellipse">
            <a:avLst/>
          </a:prstGeom>
          <a:blipFill rotWithShape="1">
            <a:blip r:embed="rId8"/>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Elipse"/>
          <p:cNvSpPr/>
          <p:nvPr/>
        </p:nvSpPr>
        <p:spPr>
          <a:xfrm>
            <a:off x="8316568" y="5013176"/>
            <a:ext cx="638173" cy="385308"/>
          </a:xfrm>
          <a:prstGeom prst="ellipse">
            <a:avLst/>
          </a:prstGeom>
          <a:blipFill rotWithShape="1">
            <a:blip r:embed="rId8"/>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8 CuadroTexto"/>
          <p:cNvSpPr txBox="1"/>
          <p:nvPr/>
        </p:nvSpPr>
        <p:spPr>
          <a:xfrm>
            <a:off x="571473" y="6143644"/>
            <a:ext cx="5454057" cy="369332"/>
          </a:xfrm>
          <a:prstGeom prst="rect">
            <a:avLst/>
          </a:prstGeom>
          <a:noFill/>
        </p:spPr>
        <p:txBody>
          <a:bodyPr wrap="none" rtlCol="0">
            <a:spAutoFit/>
          </a:bodyPr>
          <a:lstStyle/>
          <a:p>
            <a:r>
              <a:rPr lang="es-ES" dirty="0" smtClean="0"/>
              <a:t>Elaborado a partir de </a:t>
            </a:r>
            <a:r>
              <a:rPr lang="es-ES" dirty="0" err="1" smtClean="0"/>
              <a:t>Noguerol</a:t>
            </a:r>
            <a:r>
              <a:rPr lang="es-ES" dirty="0" smtClean="0"/>
              <a:t> y Fernández (2013) p. 18</a:t>
            </a:r>
            <a:endParaRPr lang="es-ES" dirty="0"/>
          </a:p>
        </p:txBody>
      </p:sp>
    </p:spTree>
    <p:extLst>
      <p:ext uri="{BB962C8B-B14F-4D97-AF65-F5344CB8AC3E}">
        <p14:creationId xmlns:p14="http://schemas.microsoft.com/office/powerpoint/2010/main" xmlns="" val="10753186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9. </a:t>
            </a:r>
            <a:r>
              <a:rPr lang="es-ES" sz="4800" b="1" smtClean="0"/>
              <a:t>CONDUCTA SEXUAL NORMALIZADA VS SÍNTOMAS DE VÍCTIMA DE ASI</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4"/>
            <a:ext cx="1490670" cy="1380250"/>
          </a:xfrm>
          <a:prstGeom prst="rect">
            <a:avLst/>
          </a:prstGeom>
        </p:spPr>
      </p:pic>
      <p:sp>
        <p:nvSpPr>
          <p:cNvPr id="2" name="1 Título"/>
          <p:cNvSpPr>
            <a:spLocks noGrp="1"/>
          </p:cNvSpPr>
          <p:nvPr>
            <p:ph type="title"/>
          </p:nvPr>
        </p:nvSpPr>
        <p:spPr>
          <a:xfrm>
            <a:off x="2084778" y="274638"/>
            <a:ext cx="6602022" cy="1143000"/>
          </a:xfrm>
        </p:spPr>
        <p:txBody>
          <a:bodyPr>
            <a:normAutofit/>
          </a:bodyPr>
          <a:lstStyle/>
          <a:p>
            <a:r>
              <a:rPr lang="es-ES" sz="2400" dirty="0" smtClean="0"/>
              <a:t>DETECTAR EL ABUSO SEXUAL INFANTIL</a:t>
            </a:r>
            <a:endParaRPr lang="es-ES" sz="2400"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6" cy="1514686"/>
          </a:xfrm>
          <a:prstGeom prst="rect">
            <a:avLst/>
          </a:prstGeom>
        </p:spPr>
      </p:pic>
      <p:pic>
        <p:nvPicPr>
          <p:cNvPr id="6" name="5 Marcador de contenido"/>
          <p:cNvPicPr>
            <a:picLocks noGrp="1"/>
          </p:cNvPicPr>
          <p:nvPr>
            <p:ph idx="1"/>
          </p:nvPr>
        </p:nvPicPr>
        <p:blipFill>
          <a:blip r:embed="rId4"/>
          <a:srcRect l="16931" t="12853" r="36684" b="28213"/>
          <a:stretch>
            <a:fillRect/>
          </a:stretch>
        </p:blipFill>
        <p:spPr bwMode="auto">
          <a:xfrm>
            <a:off x="1214414" y="1714488"/>
            <a:ext cx="6035222" cy="4311140"/>
          </a:xfrm>
          <a:prstGeom prst="rect">
            <a:avLst/>
          </a:prstGeom>
          <a:noFill/>
          <a:ln w="9525">
            <a:noFill/>
            <a:miter lim="800000"/>
            <a:headEnd/>
            <a:tailEnd/>
          </a:ln>
        </p:spPr>
      </p:pic>
    </p:spTree>
    <p:extLst>
      <p:ext uri="{BB962C8B-B14F-4D97-AF65-F5344CB8AC3E}">
        <p14:creationId xmlns="" xmlns:p14="http://schemas.microsoft.com/office/powerpoint/2010/main" val="3025691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4"/>
            <a:ext cx="1490670" cy="1380250"/>
          </a:xfrm>
          <a:prstGeom prst="rect">
            <a:avLst/>
          </a:prstGeom>
        </p:spPr>
      </p:pic>
      <p:sp>
        <p:nvSpPr>
          <p:cNvPr id="2" name="1 Título"/>
          <p:cNvSpPr>
            <a:spLocks noGrp="1"/>
          </p:cNvSpPr>
          <p:nvPr>
            <p:ph type="title"/>
          </p:nvPr>
        </p:nvSpPr>
        <p:spPr>
          <a:xfrm>
            <a:off x="2084778" y="274638"/>
            <a:ext cx="6602022" cy="1143000"/>
          </a:xfrm>
        </p:spPr>
        <p:txBody>
          <a:bodyPr>
            <a:normAutofit fontScale="90000"/>
          </a:bodyPr>
          <a:lstStyle/>
          <a:p>
            <a:r>
              <a:rPr lang="es-ES" dirty="0" smtClean="0"/>
              <a:t>DETECTAR EL ABUSO SEXUAL INFANTIL</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6" cy="1514686"/>
          </a:xfrm>
          <a:prstGeom prst="rect">
            <a:avLst/>
          </a:prstGeom>
        </p:spPr>
      </p:pic>
      <p:pic>
        <p:nvPicPr>
          <p:cNvPr id="6" name="5 Marcador de contenido"/>
          <p:cNvPicPr>
            <a:picLocks noGrp="1"/>
          </p:cNvPicPr>
          <p:nvPr>
            <p:ph idx="1"/>
          </p:nvPr>
        </p:nvPicPr>
        <p:blipFill>
          <a:blip r:embed="rId4"/>
          <a:srcRect l="17132" t="18182" r="36861" b="29467"/>
          <a:stretch>
            <a:fillRect/>
          </a:stretch>
        </p:blipFill>
        <p:spPr bwMode="auto">
          <a:xfrm>
            <a:off x="1000100" y="1643050"/>
            <a:ext cx="6564920" cy="4134921"/>
          </a:xfrm>
          <a:prstGeom prst="rect">
            <a:avLst/>
          </a:prstGeom>
          <a:noFill/>
          <a:ln w="9525">
            <a:noFill/>
            <a:miter lim="800000"/>
            <a:headEnd/>
            <a:tailEnd/>
          </a:ln>
        </p:spPr>
      </p:pic>
    </p:spTree>
    <p:extLst>
      <p:ext uri="{BB962C8B-B14F-4D97-AF65-F5344CB8AC3E}">
        <p14:creationId xmlns="" xmlns:p14="http://schemas.microsoft.com/office/powerpoint/2010/main" val="3025691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4"/>
            <a:ext cx="1490670" cy="1380250"/>
          </a:xfrm>
          <a:prstGeom prst="rect">
            <a:avLst/>
          </a:prstGeom>
        </p:spPr>
      </p:pic>
      <p:sp>
        <p:nvSpPr>
          <p:cNvPr id="2" name="1 Título"/>
          <p:cNvSpPr>
            <a:spLocks noGrp="1"/>
          </p:cNvSpPr>
          <p:nvPr>
            <p:ph type="title"/>
          </p:nvPr>
        </p:nvSpPr>
        <p:spPr>
          <a:xfrm>
            <a:off x="2084778" y="274638"/>
            <a:ext cx="6602022" cy="1143000"/>
          </a:xfrm>
        </p:spPr>
        <p:txBody>
          <a:bodyPr>
            <a:normAutofit fontScale="90000"/>
          </a:bodyPr>
          <a:lstStyle/>
          <a:p>
            <a:r>
              <a:rPr lang="es-ES" dirty="0" smtClean="0"/>
              <a:t>DETECTAR EL ABUSO SEXUAL INFANTIL</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6" cy="1514686"/>
          </a:xfrm>
          <a:prstGeom prst="rect">
            <a:avLst/>
          </a:prstGeom>
        </p:spPr>
      </p:pic>
      <p:pic>
        <p:nvPicPr>
          <p:cNvPr id="6" name="5 Marcador de contenido"/>
          <p:cNvPicPr>
            <a:picLocks noGrp="1"/>
          </p:cNvPicPr>
          <p:nvPr>
            <p:ph idx="1"/>
          </p:nvPr>
        </p:nvPicPr>
        <p:blipFill>
          <a:blip r:embed="rId4"/>
          <a:srcRect l="39014" t="19122" r="16226" b="20376"/>
          <a:stretch>
            <a:fillRect/>
          </a:stretch>
        </p:blipFill>
        <p:spPr bwMode="auto">
          <a:xfrm>
            <a:off x="642910" y="1650260"/>
            <a:ext cx="6840985" cy="4493384"/>
          </a:xfrm>
          <a:prstGeom prst="rect">
            <a:avLst/>
          </a:prstGeom>
          <a:noFill/>
          <a:ln w="9525">
            <a:noFill/>
            <a:miter lim="800000"/>
            <a:headEnd/>
            <a:tailEnd/>
          </a:ln>
        </p:spPr>
      </p:pic>
    </p:spTree>
    <p:extLst>
      <p:ext uri="{BB962C8B-B14F-4D97-AF65-F5344CB8AC3E}">
        <p14:creationId xmlns="" xmlns:p14="http://schemas.microsoft.com/office/powerpoint/2010/main" val="3025691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4"/>
            <a:ext cx="1490670" cy="1380250"/>
          </a:xfrm>
          <a:prstGeom prst="rect">
            <a:avLst/>
          </a:prstGeom>
        </p:spPr>
      </p:pic>
      <p:sp>
        <p:nvSpPr>
          <p:cNvPr id="2" name="1 Título"/>
          <p:cNvSpPr>
            <a:spLocks noGrp="1"/>
          </p:cNvSpPr>
          <p:nvPr>
            <p:ph type="title"/>
          </p:nvPr>
        </p:nvSpPr>
        <p:spPr>
          <a:xfrm>
            <a:off x="2084778" y="274638"/>
            <a:ext cx="6602022" cy="1143000"/>
          </a:xfrm>
        </p:spPr>
        <p:txBody>
          <a:bodyPr>
            <a:normAutofit fontScale="90000"/>
          </a:bodyPr>
          <a:lstStyle/>
          <a:p>
            <a:r>
              <a:rPr lang="es-ES" dirty="0" smtClean="0"/>
              <a:t>DETECTAR EL ABUSO SEXUAL INFANTIL</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6" cy="1514686"/>
          </a:xfrm>
          <a:prstGeom prst="rect">
            <a:avLst/>
          </a:prstGeom>
        </p:spPr>
      </p:pic>
      <p:pic>
        <p:nvPicPr>
          <p:cNvPr id="6" name="5 Marcador de contenido"/>
          <p:cNvPicPr>
            <a:picLocks noGrp="1"/>
          </p:cNvPicPr>
          <p:nvPr>
            <p:ph idx="1"/>
          </p:nvPr>
        </p:nvPicPr>
        <p:blipFill>
          <a:blip r:embed="rId4"/>
          <a:srcRect l="39183" t="25412" r="15998" b="15059"/>
          <a:stretch>
            <a:fillRect/>
          </a:stretch>
        </p:blipFill>
        <p:spPr bwMode="auto">
          <a:xfrm>
            <a:off x="785786" y="1685849"/>
            <a:ext cx="6701947" cy="4386357"/>
          </a:xfrm>
          <a:prstGeom prst="rect">
            <a:avLst/>
          </a:prstGeom>
          <a:noFill/>
          <a:ln w="9525">
            <a:noFill/>
            <a:miter lim="800000"/>
            <a:headEnd/>
            <a:tailEnd/>
          </a:ln>
        </p:spPr>
      </p:pic>
    </p:spTree>
    <p:extLst>
      <p:ext uri="{BB962C8B-B14F-4D97-AF65-F5344CB8AC3E}">
        <p14:creationId xmlns="" xmlns:p14="http://schemas.microsoft.com/office/powerpoint/2010/main" val="3025691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sp>
        <p:nvSpPr>
          <p:cNvPr id="3" name="2 Marcador de contenido"/>
          <p:cNvSpPr>
            <a:spLocks noGrp="1"/>
          </p:cNvSpPr>
          <p:nvPr>
            <p:ph idx="1"/>
          </p:nvPr>
        </p:nvSpPr>
        <p:spPr>
          <a:xfrm>
            <a:off x="683568" y="1412777"/>
            <a:ext cx="8157592" cy="5033272"/>
          </a:xfrm>
        </p:spPr>
        <p:txBody>
          <a:bodyPr>
            <a:normAutofit fontScale="85000" lnSpcReduction="10000"/>
          </a:bodyPr>
          <a:lstStyle/>
          <a:p>
            <a:pPr algn="just"/>
            <a:r>
              <a:rPr lang="es-ES" b="1" dirty="0" smtClean="0"/>
              <a:t>Nuestro objetivo</a:t>
            </a:r>
          </a:p>
          <a:p>
            <a:pPr lvl="1" algn="just"/>
            <a:r>
              <a:rPr lang="es-ES" dirty="0" smtClean="0"/>
              <a:t>Prevención, detección y asesoramiento en la Intervención en situaciones de maltrato a la infancia y adolescencia.</a:t>
            </a:r>
          </a:p>
          <a:p>
            <a:pPr lvl="1" algn="just"/>
            <a:r>
              <a:rPr lang="es-ES" dirty="0" smtClean="0"/>
              <a:t>Ayuda y apoyo a las familias que afrontan estas situaciones.</a:t>
            </a:r>
          </a:p>
          <a:p>
            <a:pPr algn="just"/>
            <a:r>
              <a:rPr lang="es-ES" b="1" dirty="0" smtClean="0"/>
              <a:t>Nuestro ámbito de actuación</a:t>
            </a:r>
          </a:p>
          <a:p>
            <a:pPr lvl="1" algn="just"/>
            <a:r>
              <a:rPr lang="es-ES" dirty="0" smtClean="0"/>
              <a:t>La Comunidad autónoma de Galicia.</a:t>
            </a:r>
          </a:p>
          <a:p>
            <a:pPr lvl="1" algn="just"/>
            <a:r>
              <a:rPr lang="es-ES" dirty="0" smtClean="0"/>
              <a:t>Colectivo de niños, niñas y adolescentes víctimas de cualquier tipología de maltrato (físico, sexual, psicológico y negligencia) y sus familias.</a:t>
            </a:r>
          </a:p>
          <a:p>
            <a:pPr lvl="1" algn="just"/>
            <a:r>
              <a:rPr lang="es-ES" dirty="0" smtClean="0"/>
              <a:t>Pertenecemos a FAPMI (Federación de asociaciones por la Prevención del Maltrato Infantil), representando a Galicia dentro de ella.</a:t>
            </a:r>
          </a:p>
          <a:p>
            <a:pPr algn="just">
              <a:buNone/>
            </a:pPr>
            <a:endParaRPr lang="es-ES" dirty="0" smtClean="0"/>
          </a:p>
          <a:p>
            <a:pPr lvl="1"/>
            <a:endParaRPr lang="es-ES" dirty="0" smtClean="0"/>
          </a:p>
          <a:p>
            <a:pPr lvl="1"/>
            <a:endParaRPr lang="es-ES" dirty="0" smtClean="0"/>
          </a:p>
        </p:txBody>
      </p:sp>
      <p:sp>
        <p:nvSpPr>
          <p:cNvPr id="5" name="4 Rectángulo"/>
          <p:cNvSpPr/>
          <p:nvPr/>
        </p:nvSpPr>
        <p:spPr>
          <a:xfrm>
            <a:off x="1137347" y="231031"/>
            <a:ext cx="7128792" cy="923330"/>
          </a:xfrm>
          <a:prstGeom prst="rect">
            <a:avLst/>
          </a:prstGeom>
        </p:spPr>
        <p:txBody>
          <a:bodyPr wrap="square">
            <a:spAutoFit/>
          </a:bodyPr>
          <a:lstStyle/>
          <a:p>
            <a:pPr algn="ctr"/>
            <a:r>
              <a:rPr lang="es-ES" sz="5400" dirty="0" smtClean="0"/>
              <a:t>¿</a:t>
            </a:r>
            <a:r>
              <a:rPr lang="es-ES" sz="4400" dirty="0" smtClean="0">
                <a:latin typeface="+mj-lt"/>
                <a:ea typeface="+mj-ea"/>
                <a:cs typeface="+mj-cs"/>
              </a:rPr>
              <a:t>QUÉ HACEMOS</a:t>
            </a:r>
            <a:r>
              <a:rPr lang="es-ES" sz="5400" dirty="0" smtClean="0"/>
              <a:t>?</a:t>
            </a:r>
            <a:endParaRPr lang="es-ES" sz="5400" dirty="0"/>
          </a:p>
        </p:txBody>
      </p:sp>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17983178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9. HERRAMIENTAS </a:t>
            </a:r>
          </a:p>
          <a:p>
            <a:pPr marL="0" indent="0" algn="ctr">
              <a:buNone/>
            </a:pPr>
            <a:r>
              <a:rPr lang="es-ES" sz="4800" b="1" dirty="0" smtClean="0"/>
              <a:t>PARA LA DETECCIÓN</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3571869" y="274638"/>
            <a:ext cx="5114932" cy="1143000"/>
          </a:xfrm>
        </p:spPr>
        <p:txBody>
          <a:bodyPr/>
          <a:lstStyle/>
          <a:p>
            <a:r>
              <a:rPr lang="es-ES" dirty="0" smtClean="0"/>
              <a:t>DIBUJOS</a:t>
            </a:r>
            <a:endParaRPr lang="es-ES" dirty="0"/>
          </a:p>
        </p:txBody>
      </p:sp>
      <p:sp>
        <p:nvSpPr>
          <p:cNvPr id="3" name="2 Marcador de contenido"/>
          <p:cNvSpPr>
            <a:spLocks noGrp="1"/>
          </p:cNvSpPr>
          <p:nvPr>
            <p:ph idx="1"/>
          </p:nvPr>
        </p:nvSpPr>
        <p:spPr/>
        <p:txBody>
          <a:bodyPr/>
          <a:lstStyle/>
          <a:p>
            <a:endParaRPr lang="es-ES" smtClean="0"/>
          </a:p>
          <a:p>
            <a:endParaRPr lang="es-ES" dirty="0"/>
          </a:p>
        </p:txBody>
      </p:sp>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303106" name="Object 2"/>
          <p:cNvGraphicFramePr>
            <a:graphicFrameLocks noChangeAspect="1"/>
          </p:cNvGraphicFramePr>
          <p:nvPr/>
        </p:nvGraphicFramePr>
        <p:xfrm>
          <a:off x="2500299" y="1397001"/>
          <a:ext cx="4143404" cy="4064000"/>
        </p:xfrm>
        <a:graphic>
          <a:graphicData uri="http://schemas.openxmlformats.org/presentationml/2006/ole">
            <p:oleObj spid="_x0000_s303106" name="Acrobat Document" r:id="rId5" imgW="5667139" imgH="8019997" progId="AcroExch.Document.11">
              <p:embed/>
            </p:oleObj>
          </a:graphicData>
        </a:graphic>
      </p:graphicFrame>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3571869" y="274638"/>
            <a:ext cx="5114932" cy="1143000"/>
          </a:xfrm>
        </p:spPr>
        <p:txBody>
          <a:bodyPr/>
          <a:lstStyle/>
          <a:p>
            <a:r>
              <a:rPr lang="es-ES" dirty="0" smtClean="0"/>
              <a:t>DIBUJOS</a:t>
            </a:r>
            <a:endParaRPr lang="es-ES" dirty="0"/>
          </a:p>
        </p:txBody>
      </p:sp>
      <p:sp>
        <p:nvSpPr>
          <p:cNvPr id="3" name="2 Marcador de contenido"/>
          <p:cNvSpPr>
            <a:spLocks noGrp="1"/>
          </p:cNvSpPr>
          <p:nvPr>
            <p:ph idx="1"/>
          </p:nvPr>
        </p:nvSpPr>
        <p:spPr/>
        <p:txBody>
          <a:bodyPr/>
          <a:lstStyle/>
          <a:p>
            <a:endParaRPr lang="es-ES" smtClean="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rot="6393737">
            <a:off x="1431145" y="1688659"/>
            <a:ext cx="4926816" cy="3679907"/>
          </a:xfrm>
          <a:prstGeom prst="rect">
            <a:avLst/>
          </a:prstGeom>
          <a:noFill/>
          <a:ln w="9525">
            <a:noFill/>
            <a:miter lim="800000"/>
            <a:headEnd/>
            <a:tailEnd/>
          </a:ln>
          <a:effectLst/>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3571869" y="274638"/>
            <a:ext cx="5114932" cy="1143000"/>
          </a:xfrm>
        </p:spPr>
        <p:txBody>
          <a:bodyPr/>
          <a:lstStyle/>
          <a:p>
            <a:r>
              <a:rPr lang="es-ES" dirty="0" smtClean="0"/>
              <a:t>DIBUJOS</a:t>
            </a:r>
            <a:endParaRPr lang="es-ES" dirty="0"/>
          </a:p>
        </p:txBody>
      </p:sp>
      <p:sp>
        <p:nvSpPr>
          <p:cNvPr id="3" name="2 Marcador de contenido"/>
          <p:cNvSpPr>
            <a:spLocks noGrp="1"/>
          </p:cNvSpPr>
          <p:nvPr>
            <p:ph idx="1"/>
          </p:nvPr>
        </p:nvSpPr>
        <p:spPr/>
        <p:txBody>
          <a:bodyPr/>
          <a:lstStyle/>
          <a:p>
            <a:endParaRPr lang="es-ES" smtClean="0"/>
          </a:p>
          <a:p>
            <a:endParaRPr lang="es-ES" dirty="0"/>
          </a:p>
        </p:txBody>
      </p:sp>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392194" name="Object 2"/>
          <p:cNvGraphicFramePr>
            <a:graphicFrameLocks noChangeAspect="1"/>
          </p:cNvGraphicFramePr>
          <p:nvPr/>
        </p:nvGraphicFramePr>
        <p:xfrm>
          <a:off x="2643175" y="1397001"/>
          <a:ext cx="4000528" cy="4064000"/>
        </p:xfrm>
        <a:graphic>
          <a:graphicData uri="http://schemas.openxmlformats.org/presentationml/2006/ole">
            <p:oleObj spid="_x0000_s392194" name="Acrobat Document" r:id="rId5" imgW="5667139" imgH="8019997" progId="AcroExch.Document.11">
              <p:embed/>
            </p:oleObj>
          </a:graphicData>
        </a:graphic>
      </p:graphicFrame>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2"/>
          <a:srcRect/>
          <a:stretch>
            <a:fillRect/>
          </a:stretch>
        </p:blipFill>
        <p:spPr bwMode="auto">
          <a:xfrm>
            <a:off x="76200" y="1551028"/>
            <a:ext cx="7639072" cy="4564022"/>
          </a:xfrm>
          <a:prstGeom prst="rect">
            <a:avLst/>
          </a:prstGeom>
          <a:noFill/>
          <a:ln w="9525">
            <a:noFill/>
            <a:miter lim="800000"/>
            <a:headEnd/>
            <a:tailEnd/>
          </a:ln>
          <a:effectLst/>
        </p:spPr>
      </p:pic>
      <p:pic>
        <p:nvPicPr>
          <p:cNvPr id="3" name="2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905267" cy="1514686"/>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18719" y="6137920"/>
            <a:ext cx="2525281" cy="72008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1214423"/>
            <a:ext cx="8229600" cy="3768733"/>
          </a:xfrm>
        </p:spPr>
        <p:txBody>
          <a:bodyPr>
            <a:normAutofit lnSpcReduction="10000"/>
          </a:bodyPr>
          <a:lstStyle/>
          <a:p>
            <a:endParaRPr lang="es-ES" dirty="0" smtClean="0"/>
          </a:p>
          <a:p>
            <a:endParaRPr lang="es-ES" dirty="0" smtClean="0"/>
          </a:p>
          <a:p>
            <a:pPr algn="ctr"/>
            <a:r>
              <a:rPr lang="es-ES" sz="4000" dirty="0" smtClean="0"/>
              <a:t>Relatos</a:t>
            </a:r>
          </a:p>
          <a:p>
            <a:pPr algn="ctr"/>
            <a:r>
              <a:rPr lang="es-ES" sz="4000" dirty="0" smtClean="0"/>
              <a:t>Cuentos</a:t>
            </a:r>
          </a:p>
          <a:p>
            <a:pPr algn="ctr"/>
            <a:r>
              <a:rPr lang="es-ES" sz="4000" dirty="0" smtClean="0"/>
              <a:t>Fotos</a:t>
            </a:r>
          </a:p>
          <a:p>
            <a:pPr algn="ctr"/>
            <a:r>
              <a:rPr lang="es-ES" sz="4000" dirty="0" smtClean="0"/>
              <a:t>Autobiografía</a:t>
            </a:r>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2643173" y="274638"/>
            <a:ext cx="6043627" cy="1143000"/>
          </a:xfrm>
        </p:spPr>
        <p:txBody>
          <a:bodyPr/>
          <a:lstStyle/>
          <a:p>
            <a:r>
              <a:rPr lang="es-ES" dirty="0" smtClean="0"/>
              <a:t>DINÁMICAS</a:t>
            </a:r>
            <a:endParaRPr lang="es-ES" dirty="0"/>
          </a:p>
        </p:txBody>
      </p:sp>
      <p:sp>
        <p:nvSpPr>
          <p:cNvPr id="3" name="2 Marcador de contenido"/>
          <p:cNvSpPr>
            <a:spLocks noGrp="1"/>
          </p:cNvSpPr>
          <p:nvPr>
            <p:ph idx="1"/>
          </p:nvPr>
        </p:nvSpPr>
        <p:spPr/>
        <p:txBody>
          <a:bodyPr>
            <a:normAutofit fontScale="92500" lnSpcReduction="20000"/>
          </a:bodyPr>
          <a:lstStyle/>
          <a:p>
            <a:endParaRPr lang="es-ES" dirty="0" smtClean="0"/>
          </a:p>
          <a:p>
            <a:pPr>
              <a:buFontTx/>
              <a:buChar char="-"/>
            </a:pPr>
            <a:r>
              <a:rPr lang="es-ES" u="sng" dirty="0" smtClean="0"/>
              <a:t>Silueta de sentimientos</a:t>
            </a:r>
            <a:r>
              <a:rPr lang="es-ES" dirty="0" smtClean="0"/>
              <a:t>    </a:t>
            </a:r>
          </a:p>
          <a:p>
            <a:pPr>
              <a:buNone/>
            </a:pPr>
            <a:r>
              <a:rPr lang="es-ES" dirty="0" smtClean="0"/>
              <a:t>en distintos colores pintar:</a:t>
            </a:r>
          </a:p>
          <a:p>
            <a:pPr>
              <a:buNone/>
            </a:pPr>
            <a:r>
              <a:rPr lang="es-ES" dirty="0" smtClean="0"/>
              <a:t> vergüenza, rabia, tristeza, alegría, culpa</a:t>
            </a:r>
          </a:p>
          <a:p>
            <a:pPr>
              <a:buFontTx/>
              <a:buChar char="-"/>
            </a:pPr>
            <a:r>
              <a:rPr lang="es-ES" u="sng" dirty="0" smtClean="0"/>
              <a:t>Maleta segura</a:t>
            </a:r>
          </a:p>
          <a:p>
            <a:pPr>
              <a:buNone/>
            </a:pPr>
            <a:r>
              <a:rPr lang="es-ES" dirty="0" smtClean="0"/>
              <a:t>que metes en la maleta que te haga sentir seguro, sentir bien.</a:t>
            </a:r>
          </a:p>
          <a:p>
            <a:pPr>
              <a:buFontTx/>
              <a:buChar char="-"/>
            </a:pPr>
            <a:r>
              <a:rPr lang="es-ES" u="sng" dirty="0" smtClean="0"/>
              <a:t>Tarjetas de sensaciones en tu cuerpo</a:t>
            </a:r>
          </a:p>
          <a:p>
            <a:pPr>
              <a:buNone/>
            </a:pPr>
            <a:r>
              <a:rPr lang="es-ES" dirty="0" smtClean="0"/>
              <a:t> nudo garganta, mariposas en el estómago, dolor de 	   barriga, dolor de corazón,…</a:t>
            </a:r>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5" name="4 Rectángulo"/>
          <p:cNvSpPr/>
          <p:nvPr/>
        </p:nvSpPr>
        <p:spPr>
          <a:xfrm>
            <a:off x="2071669" y="1285860"/>
            <a:ext cx="6215107" cy="3970318"/>
          </a:xfrm>
          <a:prstGeom prst="rect">
            <a:avLst/>
          </a:prstGeom>
        </p:spPr>
        <p:txBody>
          <a:bodyPr wrap="square">
            <a:spAutoFit/>
          </a:bodyPr>
          <a:lstStyle/>
          <a:p>
            <a:pPr algn="ctr">
              <a:buFont typeface="Wingdings" pitchFamily="2" charset="2"/>
              <a:buChar char="Ø"/>
            </a:pPr>
            <a:r>
              <a:rPr lang="es-ES" u="sng" dirty="0" smtClean="0"/>
              <a:t>CON NIÑOS</a:t>
            </a:r>
          </a:p>
          <a:p>
            <a:pPr algn="ctr"/>
            <a:endParaRPr lang="es-ES" u="sng" dirty="0" smtClean="0"/>
          </a:p>
          <a:p>
            <a:pPr algn="ctr">
              <a:buFont typeface="Arial" pitchFamily="34" charset="0"/>
              <a:buChar char="•"/>
            </a:pPr>
            <a:r>
              <a:rPr lang="es-ES" dirty="0" smtClean="0"/>
              <a:t> A veces con el mensaje de “sabemos” no te agobies vamos por delante.</a:t>
            </a:r>
          </a:p>
          <a:p>
            <a:pPr algn="ctr">
              <a:buFont typeface="Arial" pitchFamily="34" charset="0"/>
              <a:buChar char="•"/>
            </a:pPr>
            <a:r>
              <a:rPr lang="es-ES" dirty="0" smtClean="0"/>
              <a:t>¿Como es de grande el secreto?</a:t>
            </a:r>
          </a:p>
          <a:p>
            <a:pPr algn="ctr"/>
            <a:r>
              <a:rPr lang="es-ES" dirty="0" smtClean="0"/>
              <a:t>Márcamelo con las manos.</a:t>
            </a:r>
          </a:p>
          <a:p>
            <a:pPr algn="ctr"/>
            <a:r>
              <a:rPr lang="es-ES" dirty="0" smtClean="0"/>
              <a:t>¿Cuanto queda del secreto que me dijiste?</a:t>
            </a:r>
          </a:p>
          <a:p>
            <a:pPr algn="ctr">
              <a:buFont typeface="Arial" pitchFamily="34" charset="0"/>
              <a:buChar char="•"/>
            </a:pPr>
            <a:r>
              <a:rPr lang="es-ES" dirty="0" smtClean="0"/>
              <a:t>El juego de pensamiento para niños.</a:t>
            </a:r>
          </a:p>
          <a:p>
            <a:pPr algn="ctr"/>
            <a:r>
              <a:rPr lang="es-ES" dirty="0" smtClean="0"/>
              <a:t>	 Ana M. Gómez.</a:t>
            </a:r>
          </a:p>
          <a:p>
            <a:pPr algn="ctr">
              <a:buFont typeface="Arial" pitchFamily="34" charset="0"/>
              <a:buChar char="•"/>
            </a:pPr>
            <a:r>
              <a:rPr lang="es-ES" dirty="0" smtClean="0"/>
              <a:t>El secreto de Ana.</a:t>
            </a:r>
          </a:p>
          <a:p>
            <a:pPr algn="ctr">
              <a:buFont typeface="Arial" pitchFamily="34" charset="0"/>
              <a:buChar char="•"/>
            </a:pPr>
            <a:r>
              <a:rPr lang="es-ES" dirty="0" smtClean="0"/>
              <a:t>Animales rabiosos (5-10 años). TEA.</a:t>
            </a:r>
          </a:p>
          <a:p>
            <a:pPr algn="ctr">
              <a:buFont typeface="Arial" pitchFamily="34" charset="0"/>
              <a:buChar char="•"/>
            </a:pPr>
            <a:r>
              <a:rPr lang="es-ES" dirty="0" smtClean="0"/>
              <a:t>Adiós tristeza (6-18 años)</a:t>
            </a:r>
          </a:p>
          <a:p>
            <a:pPr algn="ctr">
              <a:buFont typeface="Arial" pitchFamily="34" charset="0"/>
              <a:buChar char="•"/>
            </a:pPr>
            <a:r>
              <a:rPr lang="es-ES" dirty="0" smtClean="0"/>
              <a:t>Planeta de Simón.</a:t>
            </a:r>
          </a:p>
          <a:p>
            <a:pPr algn="ctr">
              <a:buFont typeface="Arial" pitchFamily="34" charset="0"/>
              <a:buChar char="•"/>
            </a:pPr>
            <a:r>
              <a:rPr lang="es-ES" dirty="0" smtClean="0"/>
              <a:t>Adiós pensamientos.</a:t>
            </a:r>
            <a:endParaRPr lang="es-ES" dirty="0"/>
          </a:p>
        </p:txBody>
      </p:sp>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5" name="4 Rectángulo"/>
          <p:cNvSpPr/>
          <p:nvPr/>
        </p:nvSpPr>
        <p:spPr>
          <a:xfrm>
            <a:off x="1571605" y="1428736"/>
            <a:ext cx="6929487" cy="4154984"/>
          </a:xfrm>
          <a:prstGeom prst="rect">
            <a:avLst/>
          </a:prstGeom>
        </p:spPr>
        <p:txBody>
          <a:bodyPr wrap="square">
            <a:spAutoFit/>
          </a:bodyPr>
          <a:lstStyle/>
          <a:p>
            <a:pPr algn="ctr">
              <a:buFont typeface="Wingdings" pitchFamily="2" charset="2"/>
              <a:buChar char="Ø"/>
            </a:pPr>
            <a:r>
              <a:rPr lang="es-ES" sz="2400" u="sng" dirty="0" smtClean="0"/>
              <a:t>CON ADOLESCENTES</a:t>
            </a:r>
          </a:p>
          <a:p>
            <a:pPr algn="ctr"/>
            <a:endParaRPr lang="es-ES" sz="2400" dirty="0" smtClean="0"/>
          </a:p>
          <a:p>
            <a:pPr algn="ctr"/>
            <a:r>
              <a:rPr lang="es-ES" sz="2400" dirty="0" smtClean="0"/>
              <a:t>Abrir una puerta para que el secreto pueda salir.</a:t>
            </a:r>
          </a:p>
          <a:p>
            <a:pPr algn="ctr">
              <a:buNone/>
            </a:pPr>
            <a:r>
              <a:rPr lang="es-ES" sz="2400" dirty="0" smtClean="0"/>
              <a:t>	- la mochila</a:t>
            </a:r>
          </a:p>
          <a:p>
            <a:pPr algn="ctr">
              <a:buNone/>
            </a:pPr>
            <a:r>
              <a:rPr lang="es-ES" sz="2400" dirty="0" smtClean="0"/>
              <a:t>	- la cajita cerrada</a:t>
            </a:r>
          </a:p>
          <a:p>
            <a:pPr algn="ctr">
              <a:buNone/>
            </a:pPr>
            <a:r>
              <a:rPr lang="es-ES" sz="2400" dirty="0" smtClean="0"/>
              <a:t>	- siluetas </a:t>
            </a:r>
            <a:r>
              <a:rPr lang="es-ES" sz="2400" dirty="0" err="1" smtClean="0"/>
              <a:t>matrioska</a:t>
            </a:r>
            <a:endParaRPr lang="es-ES" sz="2400" dirty="0" smtClean="0"/>
          </a:p>
          <a:p>
            <a:pPr algn="ctr">
              <a:buNone/>
            </a:pPr>
            <a:r>
              <a:rPr lang="es-ES" sz="2400" dirty="0" smtClean="0"/>
              <a:t>	- tabla de indicadores</a:t>
            </a:r>
          </a:p>
          <a:p>
            <a:pPr algn="ctr">
              <a:buNone/>
            </a:pPr>
            <a:endParaRPr lang="es-ES" sz="2400" dirty="0" smtClean="0"/>
          </a:p>
          <a:p>
            <a:pPr algn="ctr"/>
            <a:r>
              <a:rPr lang="es-ES" sz="2400" dirty="0" smtClean="0"/>
              <a:t>Toda metáfora es interesante que identifique las sensaciones que guardar un secreto producen: cansancio, rabia, mal de tripas,…</a:t>
            </a:r>
          </a:p>
        </p:txBody>
      </p:sp>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11.COMO HABLAR </a:t>
            </a:r>
          </a:p>
          <a:p>
            <a:pPr marL="0" indent="0" algn="ctr">
              <a:buNone/>
            </a:pPr>
            <a:r>
              <a:rPr lang="es-ES" sz="4800" b="1" dirty="0" smtClean="0"/>
              <a:t>A LA VÍCTIMA</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852937"/>
            <a:ext cx="8229600" cy="1108720"/>
          </a:xfrm>
        </p:spPr>
        <p:txBody>
          <a:bodyPr>
            <a:normAutofit/>
          </a:bodyPr>
          <a:lstStyle/>
          <a:p>
            <a:pPr marL="0" indent="0" algn="ctr">
              <a:buNone/>
            </a:pPr>
            <a:r>
              <a:rPr lang="es-ES" sz="4800" b="1" dirty="0" smtClean="0"/>
              <a:t>2. TIPOLOGÍA DEL MALTRATO</a:t>
            </a:r>
          </a:p>
          <a:p>
            <a:pPr marL="0" indent="0" algn="ctr">
              <a:buNone/>
            </a:pPr>
            <a:endParaRPr lang="es-ES" sz="4800" b="1"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5966091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endParaRPr lang="es-ES" sz="4200" dirty="0" smtClean="0"/>
          </a:p>
          <a:p>
            <a:pPr algn="just"/>
            <a:r>
              <a:rPr lang="es-ES" sz="4200" dirty="0" smtClean="0"/>
              <a:t>Seriedad </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
        <p:nvSpPr>
          <p:cNvPr id="8"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endParaRPr lang="es-ES" sz="4200" dirty="0" smtClean="0"/>
          </a:p>
          <a:p>
            <a:pPr algn="just"/>
            <a:r>
              <a:rPr lang="es-ES" sz="4200" dirty="0" smtClean="0"/>
              <a:t>Confianza : decir que le crees</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endParaRPr lang="es-ES" sz="4200" dirty="0" smtClean="0"/>
          </a:p>
          <a:p>
            <a:pPr algn="just"/>
            <a:r>
              <a:rPr lang="es-ES" sz="4200" dirty="0" smtClean="0"/>
              <a:t>Escuchar con calma: darle tiempo para que lo cuente</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endParaRPr lang="es-ES" sz="4200" dirty="0" smtClean="0"/>
          </a:p>
          <a:p>
            <a:pPr algn="just"/>
            <a:r>
              <a:rPr lang="es-ES" sz="4200" dirty="0" smtClean="0"/>
              <a:t>No interrogarle</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endParaRPr lang="es-ES" sz="4200" dirty="0" smtClean="0"/>
          </a:p>
          <a:p>
            <a:pPr algn="just"/>
            <a:r>
              <a:rPr lang="es-ES" sz="4200" dirty="0" smtClean="0"/>
              <a:t>Hacerle entender que no es por su culpa, y lo valiente que ha sido al contarlo</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endParaRPr lang="es-ES" sz="4200" dirty="0" smtClean="0"/>
          </a:p>
          <a:p>
            <a:pPr algn="just"/>
            <a:r>
              <a:rPr lang="es-ES" sz="4200" dirty="0" smtClean="0"/>
              <a:t>Evitar mostrar alarmismo</a:t>
            </a:r>
            <a:endParaRPr lang="es-ES" sz="4200"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a:p>
          <a:p>
            <a:pPr algn="just"/>
            <a:r>
              <a:rPr lang="es-ES" sz="4200" dirty="0" smtClean="0"/>
              <a:t>Mejor no mostrar enfado, pues el niño puede entender que es por él y no por la situación</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r>
              <a:rPr lang="es-ES" sz="4200" dirty="0" smtClean="0"/>
              <a:t>Decidir conjuntamente con el niño los pasos a seguir, acompañándole en el proceso en todo momento</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endParaRPr lang="es-ES" sz="4200" dirty="0" smtClean="0"/>
          </a:p>
          <a:p>
            <a:pPr algn="just"/>
            <a:endParaRPr lang="es-ES" sz="4200" dirty="0" smtClean="0"/>
          </a:p>
          <a:p>
            <a:pPr algn="just"/>
            <a:r>
              <a:rPr lang="es-ES" sz="4200" dirty="0" smtClean="0"/>
              <a:t>Asegurarse de que está protegido</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dirty="0" smtClean="0"/>
              <a:t>¿CÓMO HABLARLES?</a:t>
            </a:r>
            <a:endParaRPr lang="es-ES" dirty="0"/>
          </a:p>
        </p:txBody>
      </p:sp>
      <p:sp>
        <p:nvSpPr>
          <p:cNvPr id="3" name="2 Marcador de contenido"/>
          <p:cNvSpPr>
            <a:spLocks noGrp="1"/>
          </p:cNvSpPr>
          <p:nvPr>
            <p:ph idx="1"/>
          </p:nvPr>
        </p:nvSpPr>
        <p:spPr>
          <a:xfrm>
            <a:off x="467544" y="1745360"/>
            <a:ext cx="8229600" cy="4131913"/>
          </a:xfrm>
        </p:spPr>
        <p:txBody>
          <a:bodyPr>
            <a:normAutofit/>
          </a:bodyPr>
          <a:lstStyle/>
          <a:p>
            <a:pPr algn="just"/>
            <a:r>
              <a:rPr lang="es-ES" sz="4200" dirty="0" smtClean="0"/>
              <a:t>No es tarea propia de esta persona comenzar una investigación ni guardar secreto, será la de pedir apoyo a los equipos locales especializados</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7" name="6 CuadroTexto"/>
          <p:cNvSpPr txBox="1"/>
          <p:nvPr/>
        </p:nvSpPr>
        <p:spPr>
          <a:xfrm>
            <a:off x="2339752" y="6088941"/>
            <a:ext cx="3951771" cy="600164"/>
          </a:xfrm>
          <a:prstGeom prst="rect">
            <a:avLst/>
          </a:prstGeom>
          <a:noFill/>
        </p:spPr>
        <p:txBody>
          <a:bodyPr wrap="square" rtlCol="0">
            <a:spAutoFit/>
          </a:bodyPr>
          <a:lstStyle/>
          <a:p>
            <a:pPr algn="just"/>
            <a:r>
              <a:rPr lang="es-ES" sz="1400" dirty="0" smtClean="0"/>
              <a:t>Adaptado a partir de Alonso, Font y Val (1999).</a:t>
            </a:r>
            <a:endParaRPr lang="es-ES" sz="1400" dirty="0"/>
          </a:p>
          <a:p>
            <a:endParaRPr lang="es-ES"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4778" y="274638"/>
            <a:ext cx="6602023" cy="1143000"/>
          </a:xfrm>
        </p:spPr>
        <p:txBody>
          <a:bodyPr>
            <a:normAutofit/>
          </a:bodyPr>
          <a:lstStyle/>
          <a:p>
            <a:r>
              <a:rPr lang="es-ES" b="1" dirty="0"/>
              <a:t>	</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graphicFrame>
        <p:nvGraphicFramePr>
          <p:cNvPr id="9" name="8 Marcador de contenido"/>
          <p:cNvGraphicFramePr>
            <a:graphicFrameLocks noGrp="1"/>
          </p:cNvGraphicFramePr>
          <p:nvPr>
            <p:ph idx="1"/>
            <p:extLst>
              <p:ext uri="{D42A27DB-BD31-4B8C-83A1-F6EECF244321}">
                <p14:modId xmlns:p14="http://schemas.microsoft.com/office/powerpoint/2010/main" xmlns="" val="538414848"/>
              </p:ext>
            </p:extLst>
          </p:nvPr>
        </p:nvGraphicFramePr>
        <p:xfrm>
          <a:off x="467544" y="1484784"/>
          <a:ext cx="822960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10" name="9 CuadroTexto"/>
          <p:cNvSpPr txBox="1"/>
          <p:nvPr/>
        </p:nvSpPr>
        <p:spPr>
          <a:xfrm>
            <a:off x="683568" y="6227440"/>
            <a:ext cx="5617461" cy="307777"/>
          </a:xfrm>
          <a:prstGeom prst="rect">
            <a:avLst/>
          </a:prstGeom>
          <a:noFill/>
        </p:spPr>
        <p:txBody>
          <a:bodyPr wrap="square" rtlCol="0">
            <a:spAutoFit/>
          </a:bodyPr>
          <a:lstStyle/>
          <a:p>
            <a:r>
              <a:rPr lang="es-ES" sz="1400" dirty="0" smtClean="0"/>
              <a:t>Elaborado a partir de Ministerio de Trabajo y Asuntos Sociales (2006) p. 14</a:t>
            </a:r>
            <a:endParaRPr lang="es-ES" sz="1400" dirty="0"/>
          </a:p>
        </p:txBody>
      </p:sp>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2500298" y="357166"/>
            <a:ext cx="6186503" cy="1060472"/>
          </a:xfrm>
        </p:spPr>
        <p:txBody>
          <a:bodyPr/>
          <a:lstStyle/>
          <a:p>
            <a:r>
              <a:rPr lang="es-ES" dirty="0" smtClean="0"/>
              <a:t>TRABAJANDO LA CULPA</a:t>
            </a:r>
            <a:endParaRPr lang="es-ES" dirty="0"/>
          </a:p>
        </p:txBody>
      </p:sp>
      <p:sp>
        <p:nvSpPr>
          <p:cNvPr id="3" name="2 Marcador de contenido"/>
          <p:cNvSpPr>
            <a:spLocks noGrp="1"/>
          </p:cNvSpPr>
          <p:nvPr>
            <p:ph idx="1"/>
          </p:nvPr>
        </p:nvSpPr>
        <p:spPr/>
        <p:txBody>
          <a:bodyPr/>
          <a:lstStyle/>
          <a:p>
            <a:endParaRPr lang="es-ES" smtClean="0"/>
          </a:p>
          <a:p>
            <a:endParaRPr lang="es-ES" smtClean="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5" name="4 Rectángulo"/>
          <p:cNvSpPr/>
          <p:nvPr/>
        </p:nvSpPr>
        <p:spPr>
          <a:xfrm>
            <a:off x="714348" y="2000240"/>
            <a:ext cx="7715288" cy="4524315"/>
          </a:xfrm>
          <a:prstGeom prst="rect">
            <a:avLst/>
          </a:prstGeom>
        </p:spPr>
        <p:txBody>
          <a:bodyPr wrap="square">
            <a:spAutoFit/>
          </a:bodyPr>
          <a:lstStyle/>
          <a:p>
            <a:pPr algn="just"/>
            <a:r>
              <a:rPr lang="es-ES" sz="2400" dirty="0" smtClean="0"/>
              <a:t>Desarrollan pensamientos de que han tenido responsabilidad(por no contarlo, por no gritar, por no luchar,…) o es la manera de castigarle por algo.</a:t>
            </a:r>
          </a:p>
          <a:p>
            <a:pPr algn="just"/>
            <a:r>
              <a:rPr lang="es-ES" sz="2400" dirty="0" smtClean="0"/>
              <a:t> La culpa aumenta si han disfrutado, sentido placer. Si eso ha pasado así hay que desmontarlo. Solamente es que su cuerpo responde a estímulos (como por ejemplo si tocas algo que quema tu cuerpo reacciona con dolor, si te hacen cosquillas tu cuerpo reacciona con diversión,...).</a:t>
            </a:r>
          </a:p>
          <a:p>
            <a:pPr algn="just">
              <a:buNone/>
            </a:pPr>
            <a:r>
              <a:rPr lang="es-ES" sz="2400" dirty="0" smtClean="0"/>
              <a:t> </a:t>
            </a:r>
          </a:p>
          <a:p>
            <a:pPr algn="just">
              <a:buNone/>
            </a:pPr>
            <a:r>
              <a:rPr lang="es-ES" sz="2400" dirty="0" smtClean="0"/>
              <a:t>* Nunca forzar ni presionar para el testimonio  para que no se sienta invalidado. </a:t>
            </a:r>
            <a:r>
              <a:rPr lang="es-ES" sz="2400" dirty="0" err="1" smtClean="0"/>
              <a:t>Empatizar</a:t>
            </a:r>
            <a:r>
              <a:rPr lang="es-ES" sz="2400" dirty="0" smtClean="0"/>
              <a:t> mucho primero.</a:t>
            </a:r>
          </a:p>
          <a:p>
            <a:endParaRPr lang="es-ES" sz="2400" dirty="0"/>
          </a:p>
        </p:txBody>
      </p:sp>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xfrm>
            <a:off x="2428861" y="357166"/>
            <a:ext cx="6257940" cy="1417638"/>
          </a:xfrm>
        </p:spPr>
        <p:txBody>
          <a:bodyPr/>
          <a:lstStyle/>
          <a:p>
            <a:r>
              <a:rPr lang="es-ES" dirty="0" smtClean="0"/>
              <a:t>TRABAJAR LA VERGÜENZA</a:t>
            </a:r>
            <a:endParaRPr lang="es-ES" dirty="0"/>
          </a:p>
        </p:txBody>
      </p:sp>
      <p:sp>
        <p:nvSpPr>
          <p:cNvPr id="3" name="2 Marcador de contenido"/>
          <p:cNvSpPr>
            <a:spLocks noGrp="1"/>
          </p:cNvSpPr>
          <p:nvPr>
            <p:ph idx="1"/>
          </p:nvPr>
        </p:nvSpPr>
        <p:spPr/>
        <p:txBody>
          <a:bodyPr/>
          <a:lstStyle/>
          <a:p>
            <a:endParaRPr lang="es-ES" dirty="0" smtClean="0"/>
          </a:p>
          <a:p>
            <a:endParaRPr lang="es-ES" dirty="0" smtClean="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
        <p:nvSpPr>
          <p:cNvPr id="10" name="9 Rectángulo"/>
          <p:cNvSpPr/>
          <p:nvPr/>
        </p:nvSpPr>
        <p:spPr>
          <a:xfrm>
            <a:off x="857225" y="1785926"/>
            <a:ext cx="7858180" cy="4832092"/>
          </a:xfrm>
          <a:prstGeom prst="rect">
            <a:avLst/>
          </a:prstGeom>
        </p:spPr>
        <p:txBody>
          <a:bodyPr wrap="square">
            <a:spAutoFit/>
          </a:bodyPr>
          <a:lstStyle/>
          <a:p>
            <a:pPr algn="just"/>
            <a:r>
              <a:rPr lang="es-ES" sz="2800" dirty="0" smtClean="0"/>
              <a:t>La vergüenza paraliza. Les cuesta admitir que son víctimas, sobre todo si son varones.</a:t>
            </a:r>
          </a:p>
          <a:p>
            <a:pPr algn="just"/>
            <a:r>
              <a:rPr lang="es-ES" sz="2800" dirty="0" smtClean="0"/>
              <a:t>Se trabaja a través de mensajes de comprensión, identificándolos con otros casos con ejemplos de otros niños.</a:t>
            </a:r>
          </a:p>
          <a:p>
            <a:pPr algn="just"/>
            <a:r>
              <a:rPr lang="es-ES" sz="2800" dirty="0" smtClean="0"/>
              <a:t>Mensajes de valentía: por comentar lo pasado, por venir al tratamiento. </a:t>
            </a:r>
          </a:p>
          <a:p>
            <a:pPr algn="just"/>
            <a:r>
              <a:rPr lang="es-ES" sz="2800" dirty="0" smtClean="0"/>
              <a:t>Si han sentido placer también aumenta su vergüenza.</a:t>
            </a:r>
          </a:p>
          <a:p>
            <a:pPr algn="just"/>
            <a:r>
              <a:rPr lang="es-ES" sz="2800" dirty="0" smtClean="0"/>
              <a:t>Ofrecerles protección y seguridad(en espacio terapéutico).</a:t>
            </a:r>
            <a:endParaRPr lang="es-ES" sz="2800" dirty="0"/>
          </a:p>
        </p:txBody>
      </p:sp>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15. PREVENCIÓN Y DETECCIÓN</a:t>
            </a:r>
          </a:p>
          <a:p>
            <a:pPr marL="0" indent="0" algn="ctr">
              <a:buNone/>
            </a:pPr>
            <a:r>
              <a:rPr lang="es-ES" sz="4800" b="1" dirty="0" smtClean="0"/>
              <a:t>¿CÓMO?</a:t>
            </a:r>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lstStyle/>
          <a:p>
            <a:r>
              <a:rPr lang="es-ES" dirty="0" smtClean="0"/>
              <a:t>NIÑ@S DE 3 A 7 AÑOS</a:t>
            </a:r>
            <a:endParaRPr lang="es-ES" dirty="0"/>
          </a:p>
        </p:txBody>
      </p:sp>
      <p:sp>
        <p:nvSpPr>
          <p:cNvPr id="3" name="2 Marcador de contenido"/>
          <p:cNvSpPr>
            <a:spLocks noGrp="1"/>
          </p:cNvSpPr>
          <p:nvPr>
            <p:ph idx="1"/>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lnSpc>
                <a:spcPct val="150000"/>
              </a:lnSpc>
              <a:buNone/>
            </a:pPr>
            <a:r>
              <a:rPr lang="es-ES" u="sng" dirty="0" smtClean="0">
                <a:solidFill>
                  <a:srgbClr val="C00000"/>
                </a:solidFill>
              </a:rPr>
              <a:t>LA REGLA DE KIKO</a:t>
            </a:r>
          </a:p>
          <a:p>
            <a:pPr algn="ctr">
              <a:lnSpc>
                <a:spcPct val="150000"/>
              </a:lnSpc>
              <a:buNone/>
            </a:pPr>
            <a:endParaRPr lang="es-ES" dirty="0" smtClean="0">
              <a:solidFill>
                <a:srgbClr val="C00000"/>
              </a:solidFill>
            </a:endParaRPr>
          </a:p>
          <a:p>
            <a:pPr algn="ctr">
              <a:lnSpc>
                <a:spcPct val="150000"/>
              </a:lnSpc>
              <a:buNone/>
            </a:pPr>
            <a:r>
              <a:rPr lang="es-ES" dirty="0" smtClean="0"/>
              <a:t>BASADO EN EL LIBRO DE PEPA HORNO </a:t>
            </a:r>
          </a:p>
          <a:p>
            <a:pPr algn="ctr">
              <a:lnSpc>
                <a:spcPct val="150000"/>
              </a:lnSpc>
              <a:buNone/>
            </a:pPr>
            <a:r>
              <a:rPr lang="es-ES" dirty="0" smtClean="0"/>
              <a:t>“ESCUCHANDO MIS TRIPAS” Y EN SU MANUAL SOBRE ABUSO DE SAVE THE CHILDREN</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223861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p:txBody>
      </p:sp>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128002" name="Object 2"/>
          <p:cNvGraphicFramePr>
            <a:graphicFrameLocks noChangeAspect="1"/>
          </p:cNvGraphicFramePr>
          <p:nvPr/>
        </p:nvGraphicFramePr>
        <p:xfrm>
          <a:off x="2143108" y="500042"/>
          <a:ext cx="4267200" cy="5943600"/>
        </p:xfrm>
        <a:graphic>
          <a:graphicData uri="http://schemas.openxmlformats.org/presentationml/2006/ole">
            <p:oleObj spid="_x0000_s262146" name="Acrobat Document" r:id="rId5" imgW="4266955" imgH="5943398" progId="AcroExch.Document.11">
              <p:embed/>
            </p:oleObj>
          </a:graphicData>
        </a:graphic>
      </p:graphicFrame>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xfrm>
            <a:off x="3571869" y="274638"/>
            <a:ext cx="5114932" cy="1143000"/>
          </a:xfrm>
        </p:spPr>
        <p:txBody>
          <a:bodyPr>
            <a:normAutofit/>
          </a:bodyPr>
          <a:lstStyle/>
          <a:p>
            <a:r>
              <a:rPr lang="es-ES" sz="2400" smtClean="0"/>
              <a:t>PROGRAMAS DE PREVENCIÓN</a:t>
            </a:r>
            <a:r>
              <a:rPr lang="es-ES" smtClean="0"/>
              <a:t/>
            </a:r>
            <a:br>
              <a:rPr lang="es-ES" smtClean="0"/>
            </a:br>
            <a:endParaRPr lang="es-ES" dirty="0"/>
          </a:p>
        </p:txBody>
      </p:sp>
      <p:sp>
        <p:nvSpPr>
          <p:cNvPr id="3" name="2 Marcador de contenido"/>
          <p:cNvSpPr>
            <a:spLocks noGrp="1"/>
          </p:cNvSpPr>
          <p:nvPr>
            <p:ph idx="1"/>
          </p:nvPr>
        </p:nvSpPr>
        <p:spPr/>
        <p:txBody>
          <a:bodyPr/>
          <a:lstStyle/>
          <a:p>
            <a:endParaRPr lang="es-ES" smtClean="0"/>
          </a:p>
          <a:p>
            <a:endParaRPr lang="es-ES" dirty="0" smtClean="0"/>
          </a:p>
        </p:txBody>
      </p:sp>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1026" name="Object 2"/>
          <p:cNvGraphicFramePr>
            <a:graphicFrameLocks noChangeAspect="1"/>
          </p:cNvGraphicFramePr>
          <p:nvPr/>
        </p:nvGraphicFramePr>
        <p:xfrm>
          <a:off x="1857376" y="1285876"/>
          <a:ext cx="6608763" cy="4498975"/>
        </p:xfrm>
        <a:graphic>
          <a:graphicData uri="http://schemas.openxmlformats.org/presentationml/2006/ole">
            <p:oleObj spid="_x0000_s263170" name="Acrobat Document" r:id="rId5" imgW="6609524" imgH="6609524" progId="AcroExch.Document.11">
              <p:embed/>
            </p:oleObj>
          </a:graphicData>
        </a:graphic>
      </p:graphicFrame>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xfrm>
            <a:off x="3571869" y="274638"/>
            <a:ext cx="5114932" cy="1143000"/>
          </a:xfrm>
        </p:spPr>
        <p:txBody>
          <a:bodyPr>
            <a:normAutofit/>
          </a:bodyPr>
          <a:lstStyle/>
          <a:p>
            <a:r>
              <a:rPr lang="es-ES" sz="2400" smtClean="0"/>
              <a:t>PROGRAMAS DE PREVENCIÓN</a:t>
            </a:r>
            <a:r>
              <a:rPr lang="es-ES" smtClean="0"/>
              <a:t/>
            </a:r>
            <a:br>
              <a:rPr lang="es-ES" smtClean="0"/>
            </a:br>
            <a:endParaRPr lang="es-ES" dirty="0"/>
          </a:p>
        </p:txBody>
      </p:sp>
      <p:sp>
        <p:nvSpPr>
          <p:cNvPr id="3" name="2 Marcador de contenido"/>
          <p:cNvSpPr>
            <a:spLocks noGrp="1"/>
          </p:cNvSpPr>
          <p:nvPr>
            <p:ph idx="1"/>
          </p:nvPr>
        </p:nvSpPr>
        <p:spPr/>
        <p:txBody>
          <a:bodyPr/>
          <a:lstStyle/>
          <a:p>
            <a:endParaRPr lang="es-ES" smtClean="0"/>
          </a:p>
          <a:p>
            <a:endParaRPr lang="es-ES" dirty="0" smtClean="0"/>
          </a:p>
        </p:txBody>
      </p:sp>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2051" name="Object 3"/>
          <p:cNvGraphicFramePr>
            <a:graphicFrameLocks noChangeAspect="1"/>
          </p:cNvGraphicFramePr>
          <p:nvPr/>
        </p:nvGraphicFramePr>
        <p:xfrm>
          <a:off x="2214563" y="1071564"/>
          <a:ext cx="5143500" cy="4927600"/>
        </p:xfrm>
        <a:graphic>
          <a:graphicData uri="http://schemas.openxmlformats.org/presentationml/2006/ole">
            <p:oleObj spid="_x0000_s264194" name="Acrobat Document" r:id="rId5" imgW="5144218" imgH="6857143" progId="AcroExch.Document.11">
              <p:embed/>
            </p:oleObj>
          </a:graphicData>
        </a:graphic>
      </p:graphicFrame>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dirty="0" smtClean="0">
                <a:solidFill>
                  <a:srgbClr val="C00000"/>
                </a:solidFill>
              </a:rPr>
              <a:t>Comprender las “tripas”</a:t>
            </a:r>
            <a:endParaRPr lang="es-ES" sz="2800" dirty="0">
              <a:solidFill>
                <a:srgbClr val="C00000"/>
              </a:solidFill>
            </a:endParaRPr>
          </a:p>
        </p:txBody>
      </p:sp>
      <p:sp>
        <p:nvSpPr>
          <p:cNvPr id="3" name="2 Marcador de contenido"/>
          <p:cNvSpPr>
            <a:spLocks noGrp="1"/>
          </p:cNvSpPr>
          <p:nvPr>
            <p:ph idx="1"/>
          </p:nvPr>
        </p:nvSpPr>
        <p:spPr>
          <a:xfrm>
            <a:off x="457200" y="1785927"/>
            <a:ext cx="8229600" cy="4340237"/>
          </a:xfrm>
        </p:spPr>
        <p:txBody>
          <a:bodyPr>
            <a:normAutofit fontScale="92500" lnSpcReduction="20000"/>
          </a:bodyPr>
          <a:lstStyle/>
          <a:p>
            <a:r>
              <a:rPr lang="es-ES" sz="2800" dirty="0" smtClean="0"/>
              <a:t>Pedirle que dibuje un cuerpo y señale el cerebro, corazón y “tripas”</a:t>
            </a:r>
          </a:p>
          <a:p>
            <a:r>
              <a:rPr lang="es-ES" sz="2800" dirty="0" smtClean="0"/>
              <a:t>Le explicamos el papel de cada uno:</a:t>
            </a:r>
          </a:p>
          <a:p>
            <a:pPr lvl="1"/>
            <a:r>
              <a:rPr lang="es-ES" sz="2400" dirty="0" smtClean="0"/>
              <a:t>El cerebro es el encargado del razonamiento,…</a:t>
            </a:r>
          </a:p>
          <a:p>
            <a:pPr lvl="1"/>
            <a:r>
              <a:rPr lang="es-ES" sz="2400" dirty="0" smtClean="0"/>
              <a:t>El corazón es el encargado de los sentimientos,…</a:t>
            </a:r>
          </a:p>
          <a:p>
            <a:pPr lvl="1"/>
            <a:r>
              <a:rPr lang="es-ES" sz="2400" dirty="0" smtClean="0"/>
              <a:t>La tripas son las encargadas de protegernos y prevenir</a:t>
            </a:r>
          </a:p>
          <a:p>
            <a:pPr>
              <a:buNone/>
            </a:pPr>
            <a:endParaRPr lang="es-ES" sz="2800" dirty="0" smtClean="0"/>
          </a:p>
          <a:p>
            <a:r>
              <a:rPr lang="es-ES" sz="2800" dirty="0" smtClean="0"/>
              <a:t>El cuerpo nos avisa de lo que sucede: ¿si tiene sed? Garganta seca ¿si tiene frío? Piel de gallina y temblor</a:t>
            </a:r>
          </a:p>
          <a:p>
            <a:pPr>
              <a:buNone/>
            </a:pPr>
            <a:r>
              <a:rPr lang="es-ES" sz="2800" dirty="0" smtClean="0"/>
              <a:t>	¿Y si nos hacen algo que no nos gusta? Escucha tus tripas.</a:t>
            </a:r>
          </a:p>
          <a:p>
            <a:endParaRPr lang="es-ES" sz="2800" dirty="0" smtClean="0"/>
          </a:p>
          <a:p>
            <a:endParaRPr lang="es-ES" sz="2800" dirty="0" smtClean="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b="1" dirty="0" smtClean="0">
                <a:solidFill>
                  <a:srgbClr val="C00000"/>
                </a:solidFill>
              </a:rPr>
              <a:t>Aprender a querer bien y querer mal</a:t>
            </a:r>
            <a:endParaRPr lang="es-ES" sz="2800" b="1" dirty="0">
              <a:solidFill>
                <a:srgbClr val="C00000"/>
              </a:solidFill>
            </a:endParaRPr>
          </a:p>
        </p:txBody>
      </p:sp>
      <p:sp>
        <p:nvSpPr>
          <p:cNvPr id="3" name="2 Marcador de contenido"/>
          <p:cNvSpPr>
            <a:spLocks noGrp="1"/>
          </p:cNvSpPr>
          <p:nvPr>
            <p:ph idx="1"/>
          </p:nvPr>
        </p:nvSpPr>
        <p:spPr/>
        <p:txBody>
          <a:bodyPr>
            <a:normAutofit lnSpcReduction="10000"/>
          </a:bodyPr>
          <a:lstStyle/>
          <a:p>
            <a:pPr>
              <a:lnSpc>
                <a:spcPct val="150000"/>
              </a:lnSpc>
            </a:pPr>
            <a:r>
              <a:rPr lang="es-ES" sz="2800" dirty="0" smtClean="0"/>
              <a:t>El abuso sexual, en la mayoría de los casos, sucede en el marco de una relación afectiva (destructiva, pero también afectiva).</a:t>
            </a:r>
          </a:p>
          <a:p>
            <a:pPr>
              <a:lnSpc>
                <a:spcPct val="150000"/>
              </a:lnSpc>
            </a:pPr>
            <a:r>
              <a:rPr lang="es-ES" sz="2800" dirty="0" smtClean="0"/>
              <a:t>Deben aprender que no todas las personas que dicen quererles bien les van a querer bien.</a:t>
            </a:r>
          </a:p>
          <a:p>
            <a:pPr>
              <a:lnSpc>
                <a:spcPct val="150000"/>
              </a:lnSpc>
            </a:pPr>
            <a:r>
              <a:rPr lang="es-ES" sz="2800" dirty="0" smtClean="0"/>
              <a:t>Deben aprender la diferencia entre querer bien y querer mal.</a:t>
            </a:r>
          </a:p>
          <a:p>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b="1" dirty="0" smtClean="0">
                <a:solidFill>
                  <a:srgbClr val="C00000"/>
                </a:solidFill>
              </a:rPr>
              <a:t>Aprender a querer bien y querer mal</a:t>
            </a:r>
            <a:endParaRPr lang="es-ES" sz="2800" dirty="0"/>
          </a:p>
        </p:txBody>
      </p:sp>
      <p:sp>
        <p:nvSpPr>
          <p:cNvPr id="3" name="2 Marcador de contenido"/>
          <p:cNvSpPr>
            <a:spLocks noGrp="1"/>
          </p:cNvSpPr>
          <p:nvPr>
            <p:ph idx="1"/>
          </p:nvPr>
        </p:nvSpPr>
        <p:spPr/>
        <p:txBody>
          <a:bodyPr>
            <a:normAutofit/>
          </a:bodyPr>
          <a:lstStyle/>
          <a:p>
            <a:r>
              <a:rPr lang="es-ES" sz="2800" b="1" dirty="0" smtClean="0"/>
              <a:t>QUERER BIEN </a:t>
            </a:r>
            <a:r>
              <a:rPr lang="es-ES" sz="2800" dirty="0" smtClean="0"/>
              <a:t>implica aceptar y cuidar al otro y ser aceptado y cuidado por el otro.</a:t>
            </a:r>
          </a:p>
          <a:p>
            <a:pPr lvl="1"/>
            <a:r>
              <a:rPr lang="es-ES" dirty="0" smtClean="0"/>
              <a:t>Besar y abrazar</a:t>
            </a:r>
          </a:p>
          <a:p>
            <a:pPr lvl="1"/>
            <a:r>
              <a:rPr lang="es-ES" dirty="0" smtClean="0"/>
              <a:t>Decir cosas bonitas</a:t>
            </a:r>
          </a:p>
          <a:p>
            <a:pPr lvl="1"/>
            <a:r>
              <a:rPr lang="es-ES" dirty="0" smtClean="0"/>
              <a:t>Jugar y pasar tiempo juntos</a:t>
            </a:r>
          </a:p>
          <a:p>
            <a:pPr lvl="1"/>
            <a:r>
              <a:rPr lang="es-ES" dirty="0" smtClean="0"/>
              <a:t>Contar las cosas propias</a:t>
            </a:r>
          </a:p>
          <a:p>
            <a:pPr lvl="1"/>
            <a:r>
              <a:rPr lang="es-ES" dirty="0" smtClean="0"/>
              <a:t>Cuidar y ayudar cuando la persona está triste o tiene problemas</a:t>
            </a:r>
          </a:p>
          <a:p>
            <a:pPr lvl="1"/>
            <a:r>
              <a:rPr lang="es-ES" dirty="0" smtClean="0"/>
              <a:t>Buscar ayuda si se necesita</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2 Marcador de contenido"/>
          <p:cNvSpPr>
            <a:spLocks noGrp="1"/>
          </p:cNvSpPr>
          <p:nvPr>
            <p:ph idx="4294967295"/>
          </p:nvPr>
        </p:nvSpPr>
        <p:spPr>
          <a:xfrm>
            <a:off x="2627313" y="188913"/>
            <a:ext cx="6172200" cy="1109662"/>
          </a:xfrm>
        </p:spPr>
        <p:txBody>
          <a:bodyPr/>
          <a:lstStyle/>
          <a:p>
            <a:pPr marL="0" indent="0" algn="ctr">
              <a:buFont typeface="Arial" charset="0"/>
              <a:buNone/>
            </a:pPr>
            <a:r>
              <a:rPr lang="es-ES" sz="3600" b="1" smtClean="0"/>
              <a:t>ABUSO SEXUAL INFANTIL (ASI)</a:t>
            </a:r>
          </a:p>
        </p:txBody>
      </p:sp>
      <p:pic>
        <p:nvPicPr>
          <p:cNvPr id="153603" name="3 Imagen"/>
          <p:cNvPicPr>
            <a:picLocks noChangeAspect="1"/>
          </p:cNvPicPr>
          <p:nvPr/>
        </p:nvPicPr>
        <p:blipFill>
          <a:blip r:embed="rId2"/>
          <a:srcRect/>
          <a:stretch>
            <a:fillRect/>
          </a:stretch>
        </p:blipFill>
        <p:spPr bwMode="auto">
          <a:xfrm>
            <a:off x="1" y="1"/>
            <a:ext cx="1428751" cy="1514475"/>
          </a:xfrm>
          <a:prstGeom prst="rect">
            <a:avLst/>
          </a:prstGeom>
          <a:noFill/>
          <a:ln w="9525">
            <a:noFill/>
            <a:miter lim="800000"/>
            <a:headEnd/>
            <a:tailEnd/>
          </a:ln>
        </p:spPr>
      </p:pic>
      <p:pic>
        <p:nvPicPr>
          <p:cNvPr id="153604" name="4 Imagen"/>
          <p:cNvPicPr>
            <a:picLocks noChangeAspect="1"/>
          </p:cNvPicPr>
          <p:nvPr/>
        </p:nvPicPr>
        <p:blipFill>
          <a:blip r:embed="rId3"/>
          <a:srcRect/>
          <a:stretch>
            <a:fillRect/>
          </a:stretch>
        </p:blipFill>
        <p:spPr bwMode="auto">
          <a:xfrm>
            <a:off x="5975351" y="6021389"/>
            <a:ext cx="1895475" cy="720725"/>
          </a:xfrm>
          <a:prstGeom prst="rect">
            <a:avLst/>
          </a:prstGeom>
          <a:noFill/>
          <a:ln w="9525">
            <a:noFill/>
            <a:miter lim="800000"/>
            <a:headEnd/>
            <a:tailEnd/>
          </a:ln>
        </p:spPr>
      </p:pic>
      <p:sp>
        <p:nvSpPr>
          <p:cNvPr id="153605" name="Rectángulo 1"/>
          <p:cNvSpPr>
            <a:spLocks noChangeArrowheads="1"/>
          </p:cNvSpPr>
          <p:nvPr/>
        </p:nvSpPr>
        <p:spPr bwMode="auto">
          <a:xfrm>
            <a:off x="2411414" y="908050"/>
            <a:ext cx="6040437" cy="5509200"/>
          </a:xfrm>
          <a:prstGeom prst="rect">
            <a:avLst/>
          </a:prstGeom>
          <a:noFill/>
          <a:ln w="9525">
            <a:noFill/>
            <a:miter lim="800000"/>
            <a:headEnd/>
            <a:tailEnd/>
          </a:ln>
        </p:spPr>
        <p:txBody>
          <a:bodyPr>
            <a:spAutoFit/>
          </a:bodyPr>
          <a:lstStyle/>
          <a:p>
            <a:pPr lvl="1"/>
            <a:endParaRPr lang="es-ES" sz="1600">
              <a:latin typeface="Calibri" pitchFamily="34" charset="0"/>
            </a:endParaRPr>
          </a:p>
          <a:p>
            <a:pPr lvl="1"/>
            <a:r>
              <a:rPr lang="es-ES" sz="1600">
                <a:latin typeface="Calibri" pitchFamily="34" charset="0"/>
              </a:rPr>
              <a:t>El agresor usa una situación de poder/control para interactuar sexualmente con el menor.</a:t>
            </a:r>
          </a:p>
          <a:p>
            <a:pPr lvl="1"/>
            <a:endParaRPr lang="es-ES" sz="1600">
              <a:latin typeface="Calibri" pitchFamily="34" charset="0"/>
            </a:endParaRPr>
          </a:p>
          <a:p>
            <a:pPr lvl="1">
              <a:buFont typeface="Wingdings" pitchFamily="2" charset="2"/>
              <a:buChar char="Ø"/>
            </a:pPr>
            <a:r>
              <a:rPr lang="es-ES" sz="1600">
                <a:latin typeface="Calibri" pitchFamily="34" charset="0"/>
              </a:rPr>
              <a:t>Tocamiento</a:t>
            </a:r>
          </a:p>
          <a:p>
            <a:pPr lvl="2">
              <a:buFont typeface="Wingdings" pitchFamily="2" charset="2"/>
              <a:buChar char="Ø"/>
            </a:pPr>
            <a:r>
              <a:rPr lang="es-ES" sz="1600">
                <a:latin typeface="Calibri" pitchFamily="34" charset="0"/>
              </a:rPr>
              <a:t>Contacto intencionado de zonas íntimas/erógenas con fines sexuales, sin violencia/intimidación.</a:t>
            </a:r>
          </a:p>
          <a:p>
            <a:pPr lvl="2">
              <a:buFont typeface="Wingdings" pitchFamily="2" charset="2"/>
              <a:buChar char="Ø"/>
            </a:pPr>
            <a:r>
              <a:rPr lang="es-ES" sz="1600">
                <a:latin typeface="Calibri" pitchFamily="34" charset="0"/>
              </a:rPr>
              <a:t>Forzar/alentar/permitir tocar al niño zonas erógenas del adulto.</a:t>
            </a:r>
          </a:p>
          <a:p>
            <a:pPr lvl="2">
              <a:buFont typeface="Wingdings" pitchFamily="2" charset="2"/>
              <a:buChar char="Ø"/>
            </a:pPr>
            <a:endParaRPr lang="es-ES" sz="1600">
              <a:latin typeface="Calibri" pitchFamily="34" charset="0"/>
            </a:endParaRPr>
          </a:p>
          <a:p>
            <a:pPr lvl="1">
              <a:buFont typeface="Wingdings" pitchFamily="2" charset="2"/>
              <a:buChar char="Ø"/>
            </a:pPr>
            <a:r>
              <a:rPr lang="es-ES" sz="1600">
                <a:latin typeface="Calibri" pitchFamily="34" charset="0"/>
              </a:rPr>
              <a:t>Agresión sexual</a:t>
            </a:r>
          </a:p>
          <a:p>
            <a:pPr lvl="2">
              <a:buFont typeface="Wingdings" pitchFamily="2" charset="2"/>
              <a:buChar char="Ø"/>
            </a:pPr>
            <a:r>
              <a:rPr lang="es-ES" sz="1600">
                <a:latin typeface="Calibri" pitchFamily="34" charset="0"/>
              </a:rPr>
              <a:t>Penetración vaginal/oral/anal con violencia o intimidación.</a:t>
            </a:r>
          </a:p>
          <a:p>
            <a:pPr lvl="2">
              <a:buFont typeface="Wingdings" pitchFamily="2" charset="2"/>
              <a:buChar char="Ø"/>
            </a:pPr>
            <a:endParaRPr lang="es-ES" sz="1600">
              <a:latin typeface="Calibri" pitchFamily="34" charset="0"/>
            </a:endParaRPr>
          </a:p>
          <a:p>
            <a:pPr lvl="1">
              <a:buFont typeface="Wingdings" pitchFamily="2" charset="2"/>
              <a:buChar char="Ø"/>
            </a:pPr>
            <a:r>
              <a:rPr lang="es-ES" sz="1600">
                <a:latin typeface="Calibri" pitchFamily="34" charset="0"/>
              </a:rPr>
              <a:t>Exhibicionismo</a:t>
            </a:r>
          </a:p>
          <a:p>
            <a:pPr lvl="2">
              <a:buFont typeface="Wingdings" pitchFamily="2" charset="2"/>
              <a:buChar char="Ø"/>
            </a:pPr>
            <a:r>
              <a:rPr lang="es-ES" sz="1600">
                <a:latin typeface="Calibri" pitchFamily="34" charset="0"/>
              </a:rPr>
              <a:t>Abuso sexual sin contacto físico.</a:t>
            </a:r>
          </a:p>
          <a:p>
            <a:pPr lvl="2">
              <a:buFont typeface="Wingdings" pitchFamily="2" charset="2"/>
              <a:buNone/>
            </a:pPr>
            <a:endParaRPr lang="es-ES" sz="1600">
              <a:latin typeface="Calibri" pitchFamily="34" charset="0"/>
            </a:endParaRPr>
          </a:p>
          <a:p>
            <a:pPr lvl="1">
              <a:buFont typeface="Wingdings" pitchFamily="2" charset="2"/>
              <a:buChar char="Ø"/>
            </a:pPr>
            <a:r>
              <a:rPr lang="es-ES" sz="1600">
                <a:latin typeface="Calibri" pitchFamily="34" charset="0"/>
              </a:rPr>
              <a:t>Explotación sexual infantil</a:t>
            </a:r>
          </a:p>
          <a:p>
            <a:pPr lvl="2">
              <a:buFont typeface="Wingdings" pitchFamily="2" charset="2"/>
              <a:buChar char="Ø"/>
            </a:pPr>
            <a:r>
              <a:rPr lang="es-ES" sz="1600">
                <a:latin typeface="Calibri" pitchFamily="34" charset="0"/>
              </a:rPr>
              <a:t>Fin: Beneficio económico.</a:t>
            </a:r>
          </a:p>
          <a:p>
            <a:pPr lvl="2">
              <a:buFont typeface="Wingdings" pitchFamily="2" charset="2"/>
              <a:buChar char="Ø"/>
            </a:pPr>
            <a:r>
              <a:rPr lang="es-ES" sz="1600">
                <a:latin typeface="Calibri" pitchFamily="34" charset="0"/>
              </a:rPr>
              <a:t>Prostitución, pornografía infantil.</a:t>
            </a:r>
          </a:p>
          <a:p>
            <a:pPr lvl="2">
              <a:buFont typeface="Wingdings" pitchFamily="2" charset="2"/>
              <a:buChar char="Ø"/>
            </a:pPr>
            <a:r>
              <a:rPr lang="es-ES" sz="1600">
                <a:latin typeface="Calibri" pitchFamily="34" charset="0"/>
              </a:rPr>
              <a:t>Comercio sexual infantil.</a:t>
            </a:r>
          </a:p>
          <a:p>
            <a:pPr lvl="2">
              <a:buFont typeface="Wingdings" pitchFamily="2" charset="2"/>
              <a:buChar char="Ø"/>
            </a:pPr>
            <a:endParaRPr lang="es-ES" sz="1600">
              <a:latin typeface="Calibri"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b="1" dirty="0" smtClean="0">
                <a:solidFill>
                  <a:srgbClr val="C00000"/>
                </a:solidFill>
              </a:rPr>
              <a:t>Aprender a querer bien y querer mal</a:t>
            </a:r>
            <a:endParaRPr lang="es-ES" sz="2800" dirty="0"/>
          </a:p>
        </p:txBody>
      </p:sp>
      <p:sp>
        <p:nvSpPr>
          <p:cNvPr id="3" name="2 Marcador de contenido"/>
          <p:cNvSpPr>
            <a:spLocks noGrp="1"/>
          </p:cNvSpPr>
          <p:nvPr>
            <p:ph idx="1"/>
          </p:nvPr>
        </p:nvSpPr>
        <p:spPr/>
        <p:txBody>
          <a:bodyPr>
            <a:normAutofit/>
          </a:bodyPr>
          <a:lstStyle/>
          <a:p>
            <a:r>
              <a:rPr lang="es-ES" sz="2800" b="1" dirty="0" smtClean="0"/>
              <a:t>QUERER MAL</a:t>
            </a:r>
          </a:p>
          <a:p>
            <a:pPr lvl="1"/>
            <a:r>
              <a:rPr lang="es-ES" sz="2400" dirty="0" smtClean="0"/>
              <a:t>Romper  con la visión idealizada de que si hay cariño no se puede hacer daño.</a:t>
            </a:r>
          </a:p>
          <a:p>
            <a:pPr lvl="1"/>
            <a:r>
              <a:rPr lang="es-ES" sz="2400" dirty="0" smtClean="0"/>
              <a:t>No siempre que se quiere se sabe querer bien (amar=cuidar)</a:t>
            </a:r>
          </a:p>
          <a:p>
            <a:pPr lvl="1"/>
            <a:r>
              <a:rPr lang="es-ES" sz="2400" dirty="0" smtClean="0"/>
              <a:t>Los que te quieren también en un momento pueden hacerles daño.</a:t>
            </a:r>
          </a:p>
          <a:p>
            <a:pPr lvl="1"/>
            <a:r>
              <a:rPr lang="es-ES" sz="2400" dirty="0" smtClean="0"/>
              <a:t>Sentirse querido bien lleva a su autonomía.</a:t>
            </a:r>
          </a:p>
          <a:p>
            <a:pPr lvl="1"/>
            <a:r>
              <a:rPr lang="es-ES" sz="2400" dirty="0" smtClean="0"/>
              <a:t>Si alguien quiere agredirles  lo más probable es que primero genere una relación afectiva</a:t>
            </a:r>
          </a:p>
          <a:p>
            <a:pPr lvl="1"/>
            <a:endParaRPr lang="es-ES" sz="2400"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b="1" dirty="0" smtClean="0">
                <a:solidFill>
                  <a:srgbClr val="C00000"/>
                </a:solidFill>
              </a:rPr>
              <a:t>Aprender a querer bien y querer mal</a:t>
            </a:r>
            <a:endParaRPr lang="es-ES" sz="2800" dirty="0"/>
          </a:p>
        </p:txBody>
      </p:sp>
      <p:sp>
        <p:nvSpPr>
          <p:cNvPr id="3" name="2 Marcador de contenido"/>
          <p:cNvSpPr>
            <a:spLocks noGrp="1"/>
          </p:cNvSpPr>
          <p:nvPr>
            <p:ph idx="1"/>
          </p:nvPr>
        </p:nvSpPr>
        <p:spPr>
          <a:xfrm>
            <a:off x="457200" y="1714489"/>
            <a:ext cx="8229600" cy="4411675"/>
          </a:xfrm>
        </p:spPr>
        <p:txBody>
          <a:bodyPr/>
          <a:lstStyle/>
          <a:p>
            <a:r>
              <a:rPr lang="es-ES" dirty="0" smtClean="0"/>
              <a:t>¿Cómo?</a:t>
            </a:r>
          </a:p>
          <a:p>
            <a:pPr lvl="1"/>
            <a:r>
              <a:rPr lang="es-ES" dirty="0" smtClean="0"/>
              <a:t>Piensa en alguien que crees que te quiere mucho.</a:t>
            </a:r>
          </a:p>
          <a:p>
            <a:pPr lvl="1">
              <a:buNone/>
            </a:pPr>
            <a:r>
              <a:rPr lang="es-ES" dirty="0" smtClean="0"/>
              <a:t>	¿Podrías decirme cómo sabes que alguien te quiere?</a:t>
            </a:r>
          </a:p>
          <a:p>
            <a:pPr lvl="1">
              <a:buNone/>
            </a:pPr>
            <a:r>
              <a:rPr lang="es-ES" dirty="0" smtClean="0"/>
              <a:t>	¿Y como sabrías que esa persona está queriéndote bien?  </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b="1" dirty="0" smtClean="0">
                <a:solidFill>
                  <a:srgbClr val="C00000"/>
                </a:solidFill>
              </a:rPr>
              <a:t>Aprender a querer bien y querer mal</a:t>
            </a:r>
            <a:endParaRPr lang="es-ES" sz="2800" dirty="0"/>
          </a:p>
        </p:txBody>
      </p:sp>
      <p:sp>
        <p:nvSpPr>
          <p:cNvPr id="3" name="2 Marcador de contenido"/>
          <p:cNvSpPr>
            <a:spLocks noGrp="1"/>
          </p:cNvSpPr>
          <p:nvPr>
            <p:ph idx="1"/>
          </p:nvPr>
        </p:nvSpPr>
        <p:spPr>
          <a:xfrm>
            <a:off x="457200" y="1714489"/>
            <a:ext cx="8229600" cy="4411675"/>
          </a:xfrm>
        </p:spPr>
        <p:txBody>
          <a:bodyPr>
            <a:normAutofit/>
          </a:bodyPr>
          <a:lstStyle/>
          <a:p>
            <a:pPr>
              <a:buNone/>
            </a:pPr>
            <a:r>
              <a:rPr lang="es-ES" sz="2000" i="1" dirty="0" smtClean="0"/>
              <a:t>	</a:t>
            </a:r>
            <a:r>
              <a:rPr lang="es-ES" sz="2000" b="1" dirty="0" smtClean="0"/>
              <a:t>Se le presentan situaciones al </a:t>
            </a:r>
            <a:r>
              <a:rPr lang="es-ES" sz="2000" b="1" dirty="0" err="1" smtClean="0"/>
              <a:t>niñ@</a:t>
            </a:r>
            <a:r>
              <a:rPr lang="es-ES" sz="2000" b="1" dirty="0" smtClean="0"/>
              <a:t> y le preguntamos si es querer bien o querer mal en cada una.</a:t>
            </a:r>
          </a:p>
          <a:p>
            <a:endParaRPr lang="es-ES" sz="2000" i="1" dirty="0" smtClean="0"/>
          </a:p>
          <a:p>
            <a:r>
              <a:rPr lang="es-ES" sz="2000" i="1" dirty="0" smtClean="0"/>
              <a:t>1. La abuela de Juan le pide que le ayude a hacer el pastel de su fiesta de cumpleaños y él le dice que no quiere, que se ocupe sola que para eso es su abuela y tiene que hacer esas cosas. </a:t>
            </a:r>
            <a:endParaRPr lang="es-ES" sz="2000" dirty="0" smtClean="0"/>
          </a:p>
          <a:p>
            <a:r>
              <a:rPr lang="es-ES" sz="2000" i="1" dirty="0" smtClean="0"/>
              <a:t>2. Lucía está triste porque se ha muerto su perrito, y Natalia la abraza, la consuela y la ayuda a enterrarlo. </a:t>
            </a:r>
            <a:endParaRPr lang="es-ES" sz="2000" dirty="0" smtClean="0"/>
          </a:p>
          <a:p>
            <a:r>
              <a:rPr lang="es-ES" sz="2000" i="1" dirty="0" smtClean="0"/>
              <a:t>3. María le dice a Irene que si no se sienta a su lado en clase no va a ser más su amiga.</a:t>
            </a:r>
          </a:p>
          <a:p>
            <a:r>
              <a:rPr lang="es-ES" sz="2000" i="1" dirty="0" smtClean="0"/>
              <a:t>4. Lucía rompe un collar de su madre y cuando ésta lo descubre, le cuenta a su madre que ha visto cómo su hermano pequeño Vicente lo rompía. </a:t>
            </a:r>
          </a:p>
          <a:p>
            <a:endParaRPr lang="es-ES" sz="2400" i="1" dirty="0" smtClean="0"/>
          </a:p>
          <a:p>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dirty="0" smtClean="0">
                <a:solidFill>
                  <a:srgbClr val="C00000"/>
                </a:solidFill>
              </a:rPr>
              <a:t>Secretos buenos y secretos malos</a:t>
            </a:r>
            <a:endParaRPr lang="es-ES" sz="2800" dirty="0">
              <a:solidFill>
                <a:srgbClr val="C00000"/>
              </a:solidFill>
            </a:endParaRPr>
          </a:p>
        </p:txBody>
      </p:sp>
      <p:sp>
        <p:nvSpPr>
          <p:cNvPr id="3" name="2 Marcador de contenido"/>
          <p:cNvSpPr>
            <a:spLocks noGrp="1"/>
          </p:cNvSpPr>
          <p:nvPr>
            <p:ph idx="1"/>
          </p:nvPr>
        </p:nvSpPr>
        <p:spPr/>
        <p:txBody>
          <a:bodyPr/>
          <a:lstStyle/>
          <a:p>
            <a:r>
              <a:rPr lang="es-ES" sz="2800" dirty="0" smtClean="0"/>
              <a:t>Abuso suele ser sin fuerza física: manipulación, engaño y amenaza.</a:t>
            </a:r>
          </a:p>
          <a:p>
            <a:r>
              <a:rPr lang="es-ES" sz="2800" dirty="0" smtClean="0"/>
              <a:t>Enseñarles a identificar las estrategias de manipulación y engaño: sobre todo el secreto.</a:t>
            </a:r>
          </a:p>
          <a:p>
            <a:pPr lvl="1"/>
            <a:r>
              <a:rPr lang="es-ES" sz="2400" dirty="0" smtClean="0"/>
              <a:t>Nadie puede usar cariño para obligarles a hacer algo que no quieren hacer</a:t>
            </a:r>
          </a:p>
          <a:p>
            <a:pPr lvl="1"/>
            <a:r>
              <a:rPr lang="es-ES" sz="2400" dirty="0" smtClean="0"/>
              <a:t>Los que sí se guardan son los secretos buenos </a:t>
            </a:r>
          </a:p>
          <a:p>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dirty="0" smtClean="0">
                <a:solidFill>
                  <a:srgbClr val="C00000"/>
                </a:solidFill>
              </a:rPr>
              <a:t>Secretos buenos y secretos malos</a:t>
            </a:r>
            <a:endParaRPr lang="es-ES" sz="2800" dirty="0"/>
          </a:p>
        </p:txBody>
      </p:sp>
      <p:sp>
        <p:nvSpPr>
          <p:cNvPr id="3" name="2 Marcador de contenido"/>
          <p:cNvSpPr>
            <a:spLocks noGrp="1"/>
          </p:cNvSpPr>
          <p:nvPr>
            <p:ph idx="1"/>
          </p:nvPr>
        </p:nvSpPr>
        <p:spPr>
          <a:xfrm>
            <a:off x="457200" y="1785927"/>
            <a:ext cx="8229600" cy="4340237"/>
          </a:xfrm>
        </p:spPr>
        <p:txBody>
          <a:bodyPr>
            <a:normAutofit fontScale="62500" lnSpcReduction="20000"/>
          </a:bodyPr>
          <a:lstStyle/>
          <a:p>
            <a:pPr>
              <a:buNone/>
            </a:pPr>
            <a:r>
              <a:rPr lang="es-ES" dirty="0" smtClean="0"/>
              <a:t>	¿Cómo?</a:t>
            </a:r>
          </a:p>
          <a:p>
            <a:pPr>
              <a:buNone/>
            </a:pPr>
            <a:endParaRPr lang="es-ES" dirty="0" smtClean="0"/>
          </a:p>
          <a:p>
            <a:pPr>
              <a:buNone/>
            </a:pPr>
            <a:r>
              <a:rPr lang="es-ES" sz="3400" b="1" dirty="0" smtClean="0"/>
              <a:t>Se le exponen al </a:t>
            </a:r>
            <a:r>
              <a:rPr lang="es-ES" sz="3400" b="1" dirty="0" err="1" smtClean="0"/>
              <a:t>niñ@</a:t>
            </a:r>
            <a:r>
              <a:rPr lang="es-ES" sz="3400" b="1" dirty="0" smtClean="0"/>
              <a:t> estas situaciones y se le pide que diga si son un secreto bueno o un secreto malo</a:t>
            </a:r>
            <a:r>
              <a:rPr lang="es-ES" sz="4400" b="1" dirty="0" smtClean="0"/>
              <a:t>.  </a:t>
            </a:r>
          </a:p>
          <a:p>
            <a:endParaRPr lang="es-ES" i="1" dirty="0" smtClean="0"/>
          </a:p>
          <a:p>
            <a:r>
              <a:rPr lang="es-ES" i="1" dirty="0" smtClean="0"/>
              <a:t>1.La abuela de Kiko le dice que le va a preparar una fiesta sorpresa de cumpleaños a su mamá y que le ayude a esconder los regalos en el armario de su habitación. ¿Le dará dolor de tripa a Kiko guardar este secreto? </a:t>
            </a:r>
          </a:p>
          <a:p>
            <a:endParaRPr lang="es-ES" dirty="0" smtClean="0"/>
          </a:p>
          <a:p>
            <a:r>
              <a:rPr lang="es-ES" i="1" dirty="0" smtClean="0"/>
              <a:t>2. Patricia, una amiguita de Kiko, le cuenta que le ha quitado su lápiz favorito a Tomás. Los dos ven que Tomás busca su lápiz sin parar y se está poniendo muy triste, pero </a:t>
            </a:r>
            <a:r>
              <a:rPr lang="es-ES" i="1" dirty="0" err="1" smtClean="0"/>
              <a:t>Cleo</a:t>
            </a:r>
            <a:r>
              <a:rPr lang="es-ES" i="1" dirty="0" smtClean="0"/>
              <a:t> pide a Kiko que no diga nada. ¿Le dará dolor de tripa a Kiko guardar este secreto? </a:t>
            </a:r>
          </a:p>
          <a:p>
            <a:endParaRPr lang="es-ES" dirty="0" smtClean="0"/>
          </a:p>
          <a:p>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dirty="0" smtClean="0">
                <a:solidFill>
                  <a:srgbClr val="C00000"/>
                </a:solidFill>
              </a:rPr>
              <a:t>Secretos buenos y secretos malos</a:t>
            </a:r>
            <a:endParaRPr lang="es-ES" sz="2800" dirty="0"/>
          </a:p>
        </p:txBody>
      </p:sp>
      <p:sp>
        <p:nvSpPr>
          <p:cNvPr id="3" name="2 Marcador de contenido"/>
          <p:cNvSpPr>
            <a:spLocks noGrp="1"/>
          </p:cNvSpPr>
          <p:nvPr>
            <p:ph idx="1"/>
          </p:nvPr>
        </p:nvSpPr>
        <p:spPr>
          <a:xfrm>
            <a:off x="457200" y="1600202"/>
            <a:ext cx="8229600" cy="4329130"/>
          </a:xfrm>
        </p:spPr>
        <p:txBody>
          <a:bodyPr>
            <a:normAutofit lnSpcReduction="10000"/>
          </a:bodyPr>
          <a:lstStyle/>
          <a:p>
            <a:endParaRPr lang="es-ES" dirty="0" smtClean="0"/>
          </a:p>
          <a:p>
            <a:r>
              <a:rPr lang="es-ES" sz="2000" i="1" dirty="0" smtClean="0"/>
              <a:t>3. Mario, un amiguito de Kiko, se ha tropezado y se ha caído esta mañana viniendo al colegio, y aunque no se ha hecho nada, le ha dado mucha rabia caerse. Kiko le abraza y le dice que no pasa nada, que él también se cayó ayer. Y Mario le dice que no se lo cuente a Patricia. ¿Le dará dolor de tripa a Kiko guardar este secreto? </a:t>
            </a:r>
          </a:p>
          <a:p>
            <a:endParaRPr lang="es-ES" sz="2000" i="1" dirty="0" smtClean="0"/>
          </a:p>
          <a:p>
            <a:r>
              <a:rPr lang="es-ES" sz="2000" i="1" dirty="0" smtClean="0"/>
              <a:t>4. Un día, cuando Kiko está jugando en el parque con sus amigos, un anciano se acerca y les propone jugar al pilla-pilla. Al principio Kiko y sus amigos acceden y se ríen jugando con él mientras sus madres les miran de lejos, pero entonces el señor les dice al oído que van a crear una regla secreta en el juego: cuando uno pille a otro, le puede bajar los pantalones y verles el calzoncillo. ¿Le dolerá la tripa a Kiko por guardar este secreto? </a:t>
            </a:r>
          </a:p>
          <a:p>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dirty="0" smtClean="0">
                <a:solidFill>
                  <a:srgbClr val="C00000"/>
                </a:solidFill>
              </a:rPr>
              <a:t>Aprender a pedir ayuda</a:t>
            </a:r>
            <a:endParaRPr lang="es-ES" sz="2800" dirty="0">
              <a:solidFill>
                <a:srgbClr val="C00000"/>
              </a:solidFill>
            </a:endParaRPr>
          </a:p>
        </p:txBody>
      </p:sp>
      <p:sp>
        <p:nvSpPr>
          <p:cNvPr id="3" name="2 Marcador de contenido"/>
          <p:cNvSpPr>
            <a:spLocks noGrp="1"/>
          </p:cNvSpPr>
          <p:nvPr>
            <p:ph idx="1"/>
          </p:nvPr>
        </p:nvSpPr>
        <p:spPr/>
        <p:txBody>
          <a:bodyPr>
            <a:normAutofit/>
          </a:bodyPr>
          <a:lstStyle/>
          <a:p>
            <a:r>
              <a:rPr lang="es-ES" sz="2800" dirty="0" smtClean="0"/>
              <a:t>Aprender a decir no</a:t>
            </a:r>
          </a:p>
          <a:p>
            <a:r>
              <a:rPr lang="es-ES" sz="2800" dirty="0" smtClean="0"/>
              <a:t>Aprender a contarlo</a:t>
            </a:r>
          </a:p>
          <a:p>
            <a:r>
              <a:rPr lang="es-ES" sz="2800" dirty="0" smtClean="0"/>
              <a:t>Aprender a pedir ayuda</a:t>
            </a:r>
          </a:p>
          <a:p>
            <a:r>
              <a:rPr lang="es-ES" sz="2800" dirty="0" smtClean="0"/>
              <a:t>Sentir que no están solos</a:t>
            </a:r>
          </a:p>
          <a:p>
            <a:r>
              <a:rPr lang="es-ES" sz="2800" dirty="0" smtClean="0"/>
              <a:t>Legitimar el miedo, la vulnerabilidad.</a:t>
            </a:r>
          </a:p>
          <a:p>
            <a:r>
              <a:rPr lang="es-ES" sz="2800" dirty="0" smtClean="0"/>
              <a:t>El mensaje no debe de ser “se fuerte, defiéndete”, el mensaje debe ser “busca ayuda”. Ese es el primer paso para defenderse.</a:t>
            </a:r>
            <a:endParaRPr lang="es-ES" sz="2800"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2800" dirty="0" smtClean="0">
                <a:solidFill>
                  <a:srgbClr val="C00000"/>
                </a:solidFill>
              </a:rPr>
              <a:t>Aprender a pedir ayuda</a:t>
            </a:r>
            <a:endParaRPr lang="es-ES" sz="2800" dirty="0"/>
          </a:p>
        </p:txBody>
      </p:sp>
      <p:sp>
        <p:nvSpPr>
          <p:cNvPr id="3" name="2 Marcador de contenido"/>
          <p:cNvSpPr>
            <a:spLocks noGrp="1"/>
          </p:cNvSpPr>
          <p:nvPr>
            <p:ph idx="1"/>
          </p:nvPr>
        </p:nvSpPr>
        <p:spPr/>
        <p:txBody>
          <a:bodyPr>
            <a:normAutofit/>
          </a:bodyPr>
          <a:lstStyle/>
          <a:p>
            <a:r>
              <a:rPr lang="es-ES" dirty="0" smtClean="0"/>
              <a:t>¿Cómo?</a:t>
            </a:r>
          </a:p>
          <a:p>
            <a:pPr lvl="1"/>
            <a:r>
              <a:rPr lang="es-ES" dirty="0" smtClean="0"/>
              <a:t>Escuchar sus tripas</a:t>
            </a:r>
          </a:p>
          <a:p>
            <a:pPr lvl="1"/>
            <a:r>
              <a:rPr lang="es-ES" dirty="0" smtClean="0"/>
              <a:t>KIKO:</a:t>
            </a:r>
          </a:p>
          <a:p>
            <a:pPr lvl="2"/>
            <a:r>
              <a:rPr lang="es-ES" dirty="0" smtClean="0"/>
              <a:t>Decir que no</a:t>
            </a:r>
          </a:p>
          <a:p>
            <a:pPr lvl="2"/>
            <a:r>
              <a:rPr lang="es-ES" dirty="0" smtClean="0"/>
              <a:t>Salir corriendo</a:t>
            </a:r>
          </a:p>
          <a:p>
            <a:pPr lvl="2"/>
            <a:r>
              <a:rPr lang="es-ES" dirty="0" smtClean="0"/>
              <a:t>Pedir ayuda</a:t>
            </a:r>
          </a:p>
          <a:p>
            <a:pPr lvl="1"/>
            <a:r>
              <a:rPr lang="es-ES" dirty="0" smtClean="0"/>
              <a:t>Se les pide que hagan una lista de tres personas o instituciones de protección.</a:t>
            </a:r>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lstStyle/>
          <a:p>
            <a:endParaRPr lang="es-ES" dirty="0"/>
          </a:p>
        </p:txBody>
      </p:sp>
      <p:sp>
        <p:nvSpPr>
          <p:cNvPr id="3" name="2 Marcador de contenido"/>
          <p:cNvSpPr>
            <a:spLocks noGrp="1"/>
          </p:cNvSpPr>
          <p:nvPr>
            <p:ph idx="1"/>
          </p:nvPr>
        </p:nvSpPr>
        <p:spPr/>
        <p:txBody>
          <a:bodyPr/>
          <a:lstStyle/>
          <a:p>
            <a:pPr>
              <a:buNone/>
            </a:pPr>
            <a:r>
              <a:rPr lang="es-ES" dirty="0" smtClean="0"/>
              <a:t>		        </a:t>
            </a:r>
            <a:r>
              <a:rPr lang="es-ES" sz="4800" b="1" dirty="0" smtClean="0">
                <a:hlinkClick r:id="rId3"/>
              </a:rPr>
              <a:t>www.laregladekiko.es</a:t>
            </a:r>
            <a:endParaRPr lang="es-ES" sz="4800" b="1" dirty="0" smtClean="0"/>
          </a:p>
          <a:p>
            <a:pPr>
              <a:buNone/>
            </a:pPr>
            <a:endParaRPr lang="es-ES" sz="2800" b="1" dirty="0" smtClean="0"/>
          </a:p>
          <a:p>
            <a:pPr>
              <a:buNone/>
            </a:pPr>
            <a:r>
              <a:rPr lang="es-ES" dirty="0" smtClean="0"/>
              <a:t>			- Cuento de La regla de Kiko</a:t>
            </a:r>
          </a:p>
          <a:p>
            <a:pPr>
              <a:buNone/>
            </a:pPr>
            <a:r>
              <a:rPr lang="es-ES" dirty="0" smtClean="0"/>
              <a:t>			- Audiovisual de La regla de Kiko</a:t>
            </a:r>
          </a:p>
          <a:p>
            <a:pPr>
              <a:buNone/>
            </a:pPr>
            <a:r>
              <a:rPr lang="es-ES" dirty="0" smtClean="0"/>
              <a:t>			- Guía para padres</a:t>
            </a:r>
          </a:p>
          <a:p>
            <a:pPr>
              <a:buNone/>
            </a:pPr>
            <a:r>
              <a:rPr lang="es-ES" dirty="0" smtClean="0"/>
              <a:t>			- Guía didáctica para profesionales</a:t>
            </a:r>
            <a:endParaRPr lang="es-ES" dirty="0"/>
          </a:p>
        </p:txBody>
      </p:sp>
      <p:pic>
        <p:nvPicPr>
          <p:cNvPr id="4" name="3 Imagen"/>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lstStyle/>
          <a:p>
            <a:r>
              <a:rPr lang="es-ES" dirty="0" smtClean="0"/>
              <a:t>NIÑ@S DE 8 A 11 AÑOS</a:t>
            </a:r>
            <a:endParaRPr lang="es-ES" dirty="0"/>
          </a:p>
        </p:txBody>
      </p:sp>
      <p:sp>
        <p:nvSpPr>
          <p:cNvPr id="3" name="2 Marcador de contenido"/>
          <p:cNvSpPr>
            <a:spLocks noGrp="1"/>
          </p:cNvSpPr>
          <p:nvPr>
            <p:ph idx="1"/>
          </p:nvPr>
        </p:nvSpPr>
        <p:spPr/>
        <p:txBody>
          <a:bodyPr anchor="ctr">
            <a:normAutofit/>
          </a:bodyPr>
          <a:lstStyle/>
          <a:p>
            <a:pPr lvl="3">
              <a:buNone/>
            </a:pPr>
            <a:r>
              <a:rPr lang="es-ES" sz="3200" dirty="0" smtClean="0">
                <a:solidFill>
                  <a:srgbClr val="C00000"/>
                </a:solidFill>
              </a:rPr>
              <a:t>		ESCUELA DE DETECTIVES</a:t>
            </a:r>
          </a:p>
          <a:p>
            <a:pPr>
              <a:buNone/>
            </a:pPr>
            <a:r>
              <a:rPr lang="es-ES" dirty="0" smtClean="0"/>
              <a:t>Enseñar a los </a:t>
            </a:r>
            <a:r>
              <a:rPr lang="es-ES" dirty="0" err="1" smtClean="0"/>
              <a:t>niñ@s</a:t>
            </a:r>
            <a:r>
              <a:rPr lang="es-ES" dirty="0" smtClean="0"/>
              <a:t> a ser detectives. En que consiste??</a:t>
            </a:r>
            <a:r>
              <a:rPr lang="es-ES" sz="3200" dirty="0" smtClean="0"/>
              <a:t>Un detective investiga para resolver un misterio, un secreto,…</a:t>
            </a:r>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3" y="2780928"/>
            <a:ext cx="6602023" cy="1143000"/>
          </a:xfrm>
        </p:spPr>
        <p:txBody>
          <a:bodyPr>
            <a:normAutofit fontScale="90000"/>
          </a:bodyPr>
          <a:lstStyle/>
          <a:p>
            <a:r>
              <a:rPr lang="es-ES" b="1" dirty="0" smtClean="0"/>
              <a:t>3. MITOS Y REALIDADES</a:t>
            </a:r>
            <a:br>
              <a:rPr lang="es-ES" b="1" dirty="0" smtClean="0"/>
            </a:br>
            <a:r>
              <a:rPr lang="es-ES" b="1" dirty="0" smtClean="0"/>
              <a:t>SOBRE EL ASI</a:t>
            </a:r>
            <a:endParaRPr lang="es-ES" b="1"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6174309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3200" dirty="0" smtClean="0">
                <a:solidFill>
                  <a:srgbClr val="C00000"/>
                </a:solidFill>
              </a:rPr>
              <a:t>ESCUELA DE DETECTIVES</a:t>
            </a:r>
            <a:endParaRPr lang="es-ES" sz="3200" dirty="0"/>
          </a:p>
        </p:txBody>
      </p:sp>
      <p:sp>
        <p:nvSpPr>
          <p:cNvPr id="3" name="2 Marcador de contenido"/>
          <p:cNvSpPr>
            <a:spLocks noGrp="1"/>
          </p:cNvSpPr>
          <p:nvPr>
            <p:ph idx="1"/>
          </p:nvPr>
        </p:nvSpPr>
        <p:spPr>
          <a:xfrm>
            <a:off x="457200" y="1714489"/>
            <a:ext cx="8229600" cy="4411675"/>
          </a:xfrm>
        </p:spPr>
        <p:txBody>
          <a:bodyPr>
            <a:normAutofit fontScale="92500" lnSpcReduction="20000"/>
          </a:bodyPr>
          <a:lstStyle/>
          <a:p>
            <a:r>
              <a:rPr lang="es-ES" dirty="0" smtClean="0"/>
              <a:t>Pasos para ser un buen detective:</a:t>
            </a:r>
          </a:p>
          <a:p>
            <a:pPr>
              <a:buNone/>
            </a:pPr>
            <a:r>
              <a:rPr lang="es-ES" dirty="0" smtClean="0"/>
              <a:t> </a:t>
            </a:r>
          </a:p>
          <a:p>
            <a:pPr>
              <a:buNone/>
            </a:pPr>
            <a:r>
              <a:rPr lang="es-ES" dirty="0" smtClean="0"/>
              <a:t>1. Conseguir pistas</a:t>
            </a:r>
          </a:p>
          <a:p>
            <a:pPr>
              <a:buNone/>
            </a:pPr>
            <a:endParaRPr lang="es-ES" dirty="0" smtClean="0"/>
          </a:p>
          <a:p>
            <a:pPr>
              <a:buNone/>
            </a:pPr>
            <a:r>
              <a:rPr lang="es-ES" dirty="0" smtClean="0"/>
              <a:t>	- Supongamos que el video de Kiko es la pista</a:t>
            </a:r>
          </a:p>
          <a:p>
            <a:pPr>
              <a:buNone/>
            </a:pPr>
            <a:r>
              <a:rPr lang="es-ES" dirty="0" smtClean="0"/>
              <a:t>	- Se lo ponemos y al acabar preguntamos:</a:t>
            </a:r>
          </a:p>
          <a:p>
            <a:pPr>
              <a:buNone/>
            </a:pPr>
            <a:r>
              <a:rPr lang="es-ES" dirty="0" smtClean="0"/>
              <a:t>		¿qué pista nos da Kiko?</a:t>
            </a:r>
          </a:p>
          <a:p>
            <a:pPr>
              <a:buNone/>
            </a:pPr>
            <a:r>
              <a:rPr lang="es-ES" dirty="0" smtClean="0"/>
              <a:t>		¿qué le pasó con la mano?</a:t>
            </a:r>
          </a:p>
          <a:p>
            <a:pPr>
              <a:buNone/>
            </a:pPr>
            <a:r>
              <a:rPr lang="es-ES" dirty="0" smtClean="0"/>
              <a:t>		</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3200" dirty="0" smtClean="0">
                <a:solidFill>
                  <a:srgbClr val="C00000"/>
                </a:solidFill>
              </a:rPr>
              <a:t>ESCUELA DE DETECTIVES</a:t>
            </a:r>
            <a:endParaRPr lang="es-ES" sz="3200" dirty="0"/>
          </a:p>
        </p:txBody>
      </p:sp>
      <p:sp>
        <p:nvSpPr>
          <p:cNvPr id="3" name="2 Marcador de contenido"/>
          <p:cNvSpPr>
            <a:spLocks noGrp="1"/>
          </p:cNvSpPr>
          <p:nvPr>
            <p:ph idx="1"/>
          </p:nvPr>
        </p:nvSpPr>
        <p:spPr>
          <a:xfrm>
            <a:off x="457200" y="1785927"/>
            <a:ext cx="8229600" cy="4340237"/>
          </a:xfrm>
        </p:spPr>
        <p:txBody>
          <a:bodyPr>
            <a:normAutofit fontScale="85000" lnSpcReduction="10000"/>
          </a:bodyPr>
          <a:lstStyle/>
          <a:p>
            <a:pPr>
              <a:buNone/>
            </a:pPr>
            <a:r>
              <a:rPr lang="es-ES" dirty="0" smtClean="0"/>
              <a:t>2. Recabar información científica</a:t>
            </a:r>
          </a:p>
          <a:p>
            <a:pPr>
              <a:buNone/>
            </a:pPr>
            <a:r>
              <a:rPr lang="es-ES" dirty="0" smtClean="0"/>
              <a:t>Consultamos con un científico y nos explica lo siguiente:</a:t>
            </a:r>
          </a:p>
          <a:p>
            <a:pPr>
              <a:buNone/>
            </a:pPr>
            <a:endParaRPr lang="es-ES" dirty="0" smtClean="0"/>
          </a:p>
          <a:p>
            <a:pPr lvl="1"/>
            <a:r>
              <a:rPr lang="es-ES" sz="2400" dirty="0" smtClean="0"/>
              <a:t>El cerebro es el encargado del razonamiento,…</a:t>
            </a:r>
          </a:p>
          <a:p>
            <a:pPr lvl="1"/>
            <a:r>
              <a:rPr lang="es-ES" sz="2400" dirty="0" smtClean="0"/>
              <a:t>El corazón es el encargado de los sentimientos,…</a:t>
            </a:r>
          </a:p>
          <a:p>
            <a:pPr lvl="1"/>
            <a:r>
              <a:rPr lang="es-ES" sz="2400" dirty="0" smtClean="0"/>
              <a:t>La tripas son las encargadas de protegernos y prevenir</a:t>
            </a:r>
          </a:p>
          <a:p>
            <a:pPr>
              <a:buNone/>
            </a:pPr>
            <a:endParaRPr lang="es-ES" sz="2800" dirty="0" smtClean="0"/>
          </a:p>
          <a:p>
            <a:r>
              <a:rPr lang="es-ES" sz="2800" dirty="0" smtClean="0"/>
              <a:t>El cuerpo nos avisa de lo que sucede: ¿si tiene sed? Garganta seca ¿si tiene frío? Piel de gallina y temblor</a:t>
            </a:r>
          </a:p>
          <a:p>
            <a:pPr>
              <a:buNone/>
            </a:pPr>
            <a:r>
              <a:rPr lang="es-ES" sz="2800" dirty="0" smtClean="0"/>
              <a:t>	¿Y si nos hacen algo que no nos gusta? Escucha tus tripas.</a:t>
            </a:r>
          </a:p>
          <a:p>
            <a:pPr>
              <a:buNone/>
            </a:pPr>
            <a:endParaRPr lang="es-ES" dirty="0" smtClean="0"/>
          </a:p>
          <a:p>
            <a:pPr>
              <a:buNone/>
            </a:pPr>
            <a:endParaRPr lang="es-ES" dirty="0" smtClean="0"/>
          </a:p>
          <a:p>
            <a:pPr>
              <a:buNone/>
            </a:pPr>
            <a:endParaRPr lang="es-ES" dirty="0" smtClean="0"/>
          </a:p>
          <a:p>
            <a:pPr>
              <a:buNone/>
            </a:pP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3200" dirty="0" smtClean="0">
                <a:solidFill>
                  <a:srgbClr val="C00000"/>
                </a:solidFill>
              </a:rPr>
              <a:t>ESCUELA DE DETECTIVES</a:t>
            </a:r>
            <a:endParaRPr lang="es-ES" sz="3200" dirty="0"/>
          </a:p>
        </p:txBody>
      </p:sp>
      <p:sp>
        <p:nvSpPr>
          <p:cNvPr id="3" name="2 Marcador de contenido"/>
          <p:cNvSpPr>
            <a:spLocks noGrp="1"/>
          </p:cNvSpPr>
          <p:nvPr>
            <p:ph idx="1"/>
          </p:nvPr>
        </p:nvSpPr>
        <p:spPr/>
        <p:txBody>
          <a:bodyPr/>
          <a:lstStyle/>
          <a:p>
            <a:pPr>
              <a:buNone/>
            </a:pPr>
            <a:r>
              <a:rPr lang="es-ES" dirty="0" smtClean="0"/>
              <a:t>3. Descubrir el misterio: los secretos</a:t>
            </a:r>
          </a:p>
          <a:p>
            <a:pPr>
              <a:buNone/>
            </a:pPr>
            <a:r>
              <a:rPr lang="es-ES" dirty="0" smtClean="0"/>
              <a:t>Un buen detective es el que es capaz de averiguar cual es un secreto bueno y cual uno malo, el secreto malo es aquel que le hace sentir mal.</a:t>
            </a:r>
          </a:p>
          <a:p>
            <a:pPr>
              <a:buNone/>
            </a:pPr>
            <a:r>
              <a:rPr lang="es-ES" dirty="0" smtClean="0"/>
              <a:t>Otro misterio es ser capaz de averiguar como alguien que te quiere bien puede llegar a quererte mal.</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normAutofit/>
          </a:bodyPr>
          <a:lstStyle/>
          <a:p>
            <a:r>
              <a:rPr lang="es-ES" sz="3200" dirty="0" smtClean="0">
                <a:solidFill>
                  <a:srgbClr val="C00000"/>
                </a:solidFill>
              </a:rPr>
              <a:t>ESCUELA DE DETECTIVES</a:t>
            </a:r>
            <a:endParaRPr lang="es-ES" sz="3200" dirty="0"/>
          </a:p>
        </p:txBody>
      </p:sp>
      <p:sp>
        <p:nvSpPr>
          <p:cNvPr id="3" name="2 Marcador de contenido"/>
          <p:cNvSpPr>
            <a:spLocks noGrp="1"/>
          </p:cNvSpPr>
          <p:nvPr>
            <p:ph idx="1"/>
          </p:nvPr>
        </p:nvSpPr>
        <p:spPr/>
        <p:txBody>
          <a:bodyPr>
            <a:normAutofit lnSpcReduction="10000"/>
          </a:bodyPr>
          <a:lstStyle/>
          <a:p>
            <a:pPr>
              <a:buNone/>
            </a:pPr>
            <a:r>
              <a:rPr lang="es-ES" dirty="0" smtClean="0"/>
              <a:t>4. Contarlo: pedir ayuda</a:t>
            </a:r>
          </a:p>
          <a:p>
            <a:pPr>
              <a:buNone/>
            </a:pPr>
            <a:endParaRPr lang="es-ES" dirty="0" smtClean="0"/>
          </a:p>
          <a:p>
            <a:pPr>
              <a:buNone/>
            </a:pPr>
            <a:r>
              <a:rPr lang="es-ES" sz="2800" dirty="0" smtClean="0"/>
              <a:t>Si has sido un buen detective has sido capaz de resolver los tres primeros pasos.</a:t>
            </a:r>
          </a:p>
          <a:p>
            <a:pPr>
              <a:buNone/>
            </a:pPr>
            <a:r>
              <a:rPr lang="es-ES" sz="2800" dirty="0" smtClean="0"/>
              <a:t>¿Qué hacer entonces?</a:t>
            </a:r>
          </a:p>
          <a:p>
            <a:pPr>
              <a:buNone/>
            </a:pPr>
            <a:r>
              <a:rPr lang="es-ES" sz="2800" dirty="0" smtClean="0"/>
              <a:t>Comunicarlo a las personas que pueden solucionarlo, frenarlo. </a:t>
            </a:r>
          </a:p>
          <a:p>
            <a:pPr>
              <a:buNone/>
            </a:pPr>
            <a:r>
              <a:rPr lang="es-ES" sz="2800" dirty="0" smtClean="0"/>
              <a:t>¿ A quién se le puede contar?</a:t>
            </a:r>
          </a:p>
          <a:p>
            <a:pPr>
              <a:buNone/>
            </a:pPr>
            <a:r>
              <a:rPr lang="es-ES" sz="2800" dirty="0" smtClean="0"/>
              <a:t>¿Y si no te cree? ¿Y si no te ayuda?</a:t>
            </a:r>
          </a:p>
          <a:p>
            <a:pPr>
              <a:buNone/>
            </a:pP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lstStyle/>
          <a:p>
            <a:r>
              <a:rPr lang="es-ES" dirty="0" smtClean="0"/>
              <a:t>ADOLESCENTES</a:t>
            </a:r>
            <a:endParaRPr lang="es-ES" dirty="0"/>
          </a:p>
        </p:txBody>
      </p:sp>
      <p:sp>
        <p:nvSpPr>
          <p:cNvPr id="3" name="2 Marcador de contenido"/>
          <p:cNvSpPr>
            <a:spLocks noGrp="1"/>
          </p:cNvSpPr>
          <p:nvPr>
            <p:ph idx="1"/>
          </p:nvPr>
        </p:nvSpPr>
        <p:spPr/>
        <p:txBody>
          <a:bodyPr/>
          <a:lstStyle/>
          <a:p>
            <a:pPr>
              <a:buNone/>
            </a:pPr>
            <a:r>
              <a:rPr lang="es-ES" dirty="0" smtClean="0"/>
              <a:t>Un modo puede ser presentarles la tabla de los posibles síntomas indicadores de ASI pero sin decirle que lo son. Les pedimos que marquen con una cruz en los que se siente identificado.</a:t>
            </a:r>
          </a:p>
          <a:p>
            <a:pPr>
              <a:buNone/>
            </a:pPr>
            <a:r>
              <a:rPr lang="es-ES" dirty="0" smtClean="0"/>
              <a:t>Finalmente le desvelamos a que corresponden esos síntomas, que 1 de 5 lo sufren pero que no lo cuentan.</a:t>
            </a:r>
          </a:p>
          <a:p>
            <a:pPr>
              <a:buNone/>
            </a:pPr>
            <a:r>
              <a:rPr lang="es-ES" dirty="0" smtClean="0"/>
              <a:t>¿ Porqué es bueno contarlo?</a:t>
            </a:r>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spTree>
    <p:extLst>
      <p:ext uri="{BB962C8B-B14F-4D97-AF65-F5344CB8AC3E}">
        <p14:creationId xmlns="" xmlns:p14="http://schemas.microsoft.com/office/powerpoint/2010/main" val="30256910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52959" y="5445225"/>
            <a:ext cx="1490671" cy="1380250"/>
          </a:xfrm>
          <a:prstGeom prst="rect">
            <a:avLst/>
          </a:prstGeom>
        </p:spPr>
      </p:pic>
      <p:sp>
        <p:nvSpPr>
          <p:cNvPr id="2" name="1 Título"/>
          <p:cNvSpPr>
            <a:spLocks noGrp="1"/>
          </p:cNvSpPr>
          <p:nvPr>
            <p:ph type="title"/>
          </p:nvPr>
        </p:nvSpPr>
        <p:spPr>
          <a:xfrm>
            <a:off x="2084778" y="274638"/>
            <a:ext cx="6602023" cy="1143000"/>
          </a:xfrm>
        </p:spPr>
        <p:txBody>
          <a:bodyPr/>
          <a:lstStyle/>
          <a:p>
            <a:endParaRPr lang="es-ES" dirty="0"/>
          </a:p>
        </p:txBody>
      </p:sp>
      <p:pic>
        <p:nvPicPr>
          <p:cNvPr id="4" name="3 Image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9512" y="230673"/>
            <a:ext cx="1905267" cy="1514686"/>
          </a:xfrm>
          <a:prstGeom prst="rect">
            <a:avLst/>
          </a:prstGeom>
        </p:spPr>
      </p:pic>
      <p:graphicFrame>
        <p:nvGraphicFramePr>
          <p:cNvPr id="6" name="5 Marcador de contenido"/>
          <p:cNvGraphicFramePr>
            <a:graphicFrameLocks noGrp="1"/>
          </p:cNvGraphicFramePr>
          <p:nvPr>
            <p:ph idx="1"/>
            <p:extLst>
              <p:ext uri="{D42A27DB-BD31-4B8C-83A1-F6EECF244321}">
                <p14:modId xmlns="" xmlns:p14="http://schemas.microsoft.com/office/powerpoint/2010/main" val="3315871194"/>
              </p:ext>
            </p:extLst>
          </p:nvPr>
        </p:nvGraphicFramePr>
        <p:xfrm>
          <a:off x="457200" y="16002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30256910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359815" y="230674"/>
            <a:ext cx="4071399" cy="6419237"/>
          </a:xfrm>
        </p:spPr>
      </p:pic>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0256910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xfrm>
            <a:off x="3571869" y="274638"/>
            <a:ext cx="5114932" cy="1143000"/>
          </a:xfrm>
        </p:spPr>
        <p:txBody>
          <a:bodyPr>
            <a:normAutofit/>
          </a:bodyPr>
          <a:lstStyle/>
          <a:p>
            <a:r>
              <a:rPr lang="es-ES" sz="2400" smtClean="0"/>
              <a:t>PROGRAMAS DE PREVENCIÓN</a:t>
            </a:r>
            <a:r>
              <a:rPr lang="es-ES" smtClean="0"/>
              <a:t/>
            </a:r>
            <a:br>
              <a:rPr lang="es-ES" smtClean="0"/>
            </a:br>
            <a:endParaRPr lang="es-ES" dirty="0"/>
          </a:p>
        </p:txBody>
      </p:sp>
      <p:sp>
        <p:nvSpPr>
          <p:cNvPr id="3" name="2 Marcador de contenido"/>
          <p:cNvSpPr>
            <a:spLocks noGrp="1"/>
          </p:cNvSpPr>
          <p:nvPr>
            <p:ph idx="1"/>
          </p:nvPr>
        </p:nvSpPr>
        <p:spPr/>
        <p:txBody>
          <a:bodyPr/>
          <a:lstStyle/>
          <a:p>
            <a:endParaRPr lang="es-ES" smtClean="0"/>
          </a:p>
          <a:p>
            <a:endParaRPr lang="es-ES" dirty="0" smtClean="0"/>
          </a:p>
        </p:txBody>
      </p:sp>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graphicFrame>
        <p:nvGraphicFramePr>
          <p:cNvPr id="49154" name="Object 2"/>
          <p:cNvGraphicFramePr>
            <a:graphicFrameLocks noChangeAspect="1"/>
          </p:cNvGraphicFramePr>
          <p:nvPr/>
        </p:nvGraphicFramePr>
        <p:xfrm>
          <a:off x="2786051" y="1214423"/>
          <a:ext cx="4857783" cy="4743082"/>
        </p:xfrm>
        <a:graphic>
          <a:graphicData uri="http://schemas.openxmlformats.org/presentationml/2006/ole">
            <p:oleObj spid="_x0000_s265218" name="Acrobat Document" r:id="rId5" imgW="5668166" imgH="8019048" progId="AcroExch.Document.11">
              <p:embed/>
            </p:oleObj>
          </a:graphicData>
        </a:graphic>
      </p:graphicFrame>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pPr marL="0" indent="0" algn="ctr">
              <a:buNone/>
            </a:pPr>
            <a:r>
              <a:rPr lang="es-ES" sz="4800" b="1" dirty="0" smtClean="0"/>
              <a:t>14. NOTIFICACIÓN</a:t>
            </a:r>
            <a:endParaRPr lang="es-ES" sz="4800" b="1"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ctr">
              <a:buNone/>
            </a:pPr>
            <a:endParaRPr lang="es-ES" dirty="0" smtClean="0"/>
          </a:p>
          <a:p>
            <a:pPr marL="0" indent="0" algn="ctr">
              <a:buNone/>
            </a:pPr>
            <a:endParaRPr lang="es-ES" dirty="0"/>
          </a:p>
          <a:p>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30673"/>
            <a:ext cx="1905267" cy="151468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9" y="6021289"/>
            <a:ext cx="2525281" cy="720080"/>
          </a:xfrm>
          <a:prstGeom prst="rect">
            <a:avLst/>
          </a:prstGeom>
        </p:spPr>
      </p:pic>
      <p:pic>
        <p:nvPicPr>
          <p:cNvPr id="7" name="6 Imagen"/>
          <p:cNvPicPr/>
          <p:nvPr/>
        </p:nvPicPr>
        <p:blipFill>
          <a:blip r:embed="rId4"/>
          <a:srcRect l="33862" t="10031" r="32452" b="5329"/>
          <a:stretch>
            <a:fillRect/>
          </a:stretch>
        </p:blipFill>
        <p:spPr bwMode="auto">
          <a:xfrm>
            <a:off x="2357423" y="500043"/>
            <a:ext cx="5286412" cy="5429288"/>
          </a:xfrm>
          <a:prstGeom prst="rect">
            <a:avLst/>
          </a:prstGeom>
          <a:noFill/>
          <a:ln w="9525">
            <a:noFill/>
            <a:miter lim="800000"/>
            <a:headEnd/>
            <a:tailEnd/>
          </a:ln>
        </p:spPr>
      </p:pic>
    </p:spTree>
    <p:extLst>
      <p:ext uri="{BB962C8B-B14F-4D97-AF65-F5344CB8AC3E}">
        <p14:creationId xmlns:p14="http://schemas.microsoft.com/office/powerpoint/2010/main" xmlns="" val="3767317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3691</Words>
  <Application>Microsoft Office PowerPoint</Application>
  <PresentationFormat>Presentación en pantalla (4:3)</PresentationFormat>
  <Paragraphs>646</Paragraphs>
  <Slides>107</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107</vt:i4>
      </vt:variant>
    </vt:vector>
  </HeadingPairs>
  <TitlesOfParts>
    <vt:vector size="109" baseType="lpstr">
      <vt:lpstr>Tema de Office</vt:lpstr>
      <vt:lpstr>Acrobat Document</vt:lpstr>
      <vt:lpstr>ABUSO Y MALTRATO INFANTIL NO. GALICIA</vt:lpstr>
      <vt:lpstr>Diapositiva 2</vt:lpstr>
      <vt:lpstr>Diapositiva 3</vt:lpstr>
      <vt:lpstr>Diapositiva 4</vt:lpstr>
      <vt:lpstr>Diapositiva 5</vt:lpstr>
      <vt:lpstr>Diapositiva 6</vt:lpstr>
      <vt:lpstr> </vt:lpstr>
      <vt:lpstr>Diapositiva 8</vt:lpstr>
      <vt:lpstr>3. MITOS Y REALIDADES SOBRE EL ASI</vt:lpstr>
      <vt:lpstr>MITOS Y REALIDADES</vt:lpstr>
      <vt:lpstr>MITOS Y REALIDADES</vt:lpstr>
      <vt:lpstr>MITOS Y REALIDADES</vt:lpstr>
      <vt:lpstr>MITOS Y REALIDADES</vt:lpstr>
      <vt:lpstr>MITOS Y REALIDADES</vt:lpstr>
      <vt:lpstr>MITOS Y REALIDADES</vt:lpstr>
      <vt:lpstr>MITOS Y REALIDADES</vt:lpstr>
      <vt:lpstr>MITOS Y REALIDADES</vt:lpstr>
      <vt:lpstr>MITOS Y REALIDADES</vt:lpstr>
      <vt:lpstr>MITOS Y REALIDADES</vt:lpstr>
      <vt:lpstr>MITOS Y REALIDADES</vt:lpstr>
      <vt:lpstr>MITOS Y REALIDADES</vt:lpstr>
      <vt:lpstr>MITOS Y REALIDADES</vt:lpstr>
      <vt:lpstr>MITOS Y REALIDADES</vt:lpstr>
      <vt:lpstr>MITOS Y REALIDADES</vt:lpstr>
      <vt:lpstr>4. EL PODER EN EL ASI</vt:lpstr>
      <vt:lpstr>Diapositiva 26</vt:lpstr>
      <vt:lpstr>Diapositiva 27</vt:lpstr>
      <vt:lpstr>Diapositiva 28</vt:lpstr>
      <vt:lpstr>Diapositiva 29</vt:lpstr>
      <vt:lpstr>PERFIL DE LA VÍCTIMA</vt:lpstr>
      <vt:lpstr>Diapositiva 31</vt:lpstr>
      <vt:lpstr>PERFIL DEL AGRESOR</vt:lpstr>
      <vt:lpstr>PERFIL DEL AGRESOR</vt:lpstr>
      <vt:lpstr>ESTRATEGIAS DEL AGRESOR</vt:lpstr>
      <vt:lpstr>Diapositiva 35</vt:lpstr>
      <vt:lpstr>Diapositiva 36</vt:lpstr>
      <vt:lpstr>Diapositiva 37</vt:lpstr>
      <vt:lpstr>INDICADORES ALTAMENTE ESPECÍFICOS</vt:lpstr>
      <vt:lpstr>INDICADORES ALTAMENTE ESPECÍFICOS</vt:lpstr>
      <vt:lpstr>INDICADORES DE PROBABLE ABUSO SEXUAL</vt:lpstr>
      <vt:lpstr>INDICADORES INESPECÍFICOS</vt:lpstr>
      <vt:lpstr>INDICADORES INESPECÍFICOS</vt:lpstr>
      <vt:lpstr>INDICADORES INESPECÍFICOS</vt:lpstr>
      <vt:lpstr>INDICADORES INESPECÍFICOS</vt:lpstr>
      <vt:lpstr>Diapositiva 45</vt:lpstr>
      <vt:lpstr>DETECTAR EL ABUSO SEXUAL INFANTIL</vt:lpstr>
      <vt:lpstr>DETECTAR EL ABUSO SEXUAL INFANTIL</vt:lpstr>
      <vt:lpstr>DETECTAR EL ABUSO SEXUAL INFANTIL</vt:lpstr>
      <vt:lpstr>DETECTAR EL ABUSO SEXUAL INFANTIL</vt:lpstr>
      <vt:lpstr>Diapositiva 50</vt:lpstr>
      <vt:lpstr>DIBUJOS</vt:lpstr>
      <vt:lpstr>DIBUJOS</vt:lpstr>
      <vt:lpstr>DIBUJOS</vt:lpstr>
      <vt:lpstr>Diapositiva 54</vt:lpstr>
      <vt:lpstr>Diapositiva 55</vt:lpstr>
      <vt:lpstr>DINÁMICAS</vt:lpstr>
      <vt:lpstr>Diapositiva 57</vt:lpstr>
      <vt:lpstr>Diapositiva 58</vt:lpstr>
      <vt:lpstr>Diapositiva 59</vt:lpstr>
      <vt:lpstr>¿CÓMO HABLARLES?</vt:lpstr>
      <vt:lpstr>¿CÓMO HABLARLES?</vt:lpstr>
      <vt:lpstr>¿CÓMO HABLARLES?</vt:lpstr>
      <vt:lpstr>¿CÓMO HABLARLES?</vt:lpstr>
      <vt:lpstr>¿CÓMO HABLARLES?</vt:lpstr>
      <vt:lpstr>¿CÓMO HABLARLES?</vt:lpstr>
      <vt:lpstr>¿CÓMO HABLARLES?</vt:lpstr>
      <vt:lpstr>¿CÓMO HABLARLES?</vt:lpstr>
      <vt:lpstr>¿CÓMO HABLARLES?</vt:lpstr>
      <vt:lpstr>¿CÓMO HABLARLES?</vt:lpstr>
      <vt:lpstr>TRABAJANDO LA CULPA</vt:lpstr>
      <vt:lpstr>TRABAJAR LA VERGÜENZA</vt:lpstr>
      <vt:lpstr>Diapositiva 72</vt:lpstr>
      <vt:lpstr>NIÑ@S DE 3 A 7 AÑOS</vt:lpstr>
      <vt:lpstr>Diapositiva 74</vt:lpstr>
      <vt:lpstr>PROGRAMAS DE PREVENCIÓN </vt:lpstr>
      <vt:lpstr>PROGRAMAS DE PREVENCIÓN </vt:lpstr>
      <vt:lpstr>Comprender las “tripas”</vt:lpstr>
      <vt:lpstr>Aprender a querer bien y querer mal</vt:lpstr>
      <vt:lpstr>Aprender a querer bien y querer mal</vt:lpstr>
      <vt:lpstr>Aprender a querer bien y querer mal</vt:lpstr>
      <vt:lpstr>Aprender a querer bien y querer mal</vt:lpstr>
      <vt:lpstr>Aprender a querer bien y querer mal</vt:lpstr>
      <vt:lpstr>Secretos buenos y secretos malos</vt:lpstr>
      <vt:lpstr>Secretos buenos y secretos malos</vt:lpstr>
      <vt:lpstr>Secretos buenos y secretos malos</vt:lpstr>
      <vt:lpstr>Aprender a pedir ayuda</vt:lpstr>
      <vt:lpstr>Aprender a pedir ayuda</vt:lpstr>
      <vt:lpstr>Diapositiva 88</vt:lpstr>
      <vt:lpstr>NIÑ@S DE 8 A 11 AÑOS</vt:lpstr>
      <vt:lpstr>ESCUELA DE DETECTIVES</vt:lpstr>
      <vt:lpstr>ESCUELA DE DETECTIVES</vt:lpstr>
      <vt:lpstr>ESCUELA DE DETECTIVES</vt:lpstr>
      <vt:lpstr>ESCUELA DE DETECTIVES</vt:lpstr>
      <vt:lpstr>ADOLESCENTES</vt:lpstr>
      <vt:lpstr>Diapositiva 95</vt:lpstr>
      <vt:lpstr>Diapositiva 96</vt:lpstr>
      <vt:lpstr>PROGRAMAS DE PREVENCIÓN </vt:lpstr>
      <vt:lpstr>Diapositiva 98</vt:lpstr>
      <vt:lpstr>Diapositiva 99</vt:lpstr>
      <vt:lpstr>Diapositiva 100</vt:lpstr>
      <vt:lpstr>Diapositiva 101</vt:lpstr>
      <vt:lpstr>Diapositiva 102</vt:lpstr>
      <vt:lpstr>Diapositiva 103</vt:lpstr>
      <vt:lpstr>AUTORES</vt:lpstr>
      <vt:lpstr>WEBGRAFÍA</vt:lpstr>
      <vt:lpstr>UN NIÑO FELIZ LLENA EL MUNDO DE ALEGRÍA</vt:lpstr>
      <vt:lpstr>Diapositiva 107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ABUSO Y MALTRATO INFANTIL NO. GALICIA</dc:title>
  <dc:creator>Carmen Gonzalez Lopez</dc:creator>
  <cp:lastModifiedBy>Usuario</cp:lastModifiedBy>
  <cp:revision>257</cp:revision>
  <cp:lastPrinted>2014-09-11T21:08:01Z</cp:lastPrinted>
  <dcterms:created xsi:type="dcterms:W3CDTF">2014-09-10T15:00:40Z</dcterms:created>
  <dcterms:modified xsi:type="dcterms:W3CDTF">2016-06-12T23:24:00Z</dcterms:modified>
</cp:coreProperties>
</file>